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8" r:id="rId3"/>
    <p:sldId id="260" r:id="rId4"/>
    <p:sldId id="261" r:id="rId5"/>
    <p:sldId id="312" r:id="rId6"/>
    <p:sldId id="311" r:id="rId7"/>
    <p:sldId id="366" r:id="rId8"/>
    <p:sldId id="578" r:id="rId9"/>
    <p:sldId id="639" r:id="rId10"/>
    <p:sldId id="647" r:id="rId11"/>
    <p:sldId id="648" r:id="rId12"/>
    <p:sldId id="640" r:id="rId13"/>
    <p:sldId id="649" r:id="rId14"/>
    <p:sldId id="641" r:id="rId15"/>
    <p:sldId id="650" r:id="rId16"/>
    <p:sldId id="642" r:id="rId17"/>
    <p:sldId id="651" r:id="rId18"/>
    <p:sldId id="652" r:id="rId19"/>
    <p:sldId id="643" r:id="rId20"/>
    <p:sldId id="653" r:id="rId21"/>
    <p:sldId id="644" r:id="rId22"/>
    <p:sldId id="645" r:id="rId23"/>
    <p:sldId id="646" r:id="rId24"/>
    <p:sldId id="654" r:id="rId25"/>
    <p:sldId id="367" r:id="rId26"/>
    <p:sldId id="418" r:id="rId27"/>
    <p:sldId id="655" r:id="rId28"/>
    <p:sldId id="475" r:id="rId29"/>
    <p:sldId id="476" r:id="rId30"/>
    <p:sldId id="526" r:id="rId31"/>
  </p:sldIdLst>
  <p:sldSz cx="9144000" cy="5143500" type="screen16x9"/>
  <p:notesSz cx="6858000" cy="9144000"/>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47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576" y="58"/>
      </p:cViewPr>
      <p:guideLst>
        <p:guide orient="horz" pos="147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555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a:p>
            <a:pPr marL="0" lvl="0" indent="0" algn="l" rtl="0">
              <a:spcBef>
                <a:spcPts val="0"/>
              </a:spcBef>
              <a:spcAft>
                <a:spcPts val="0"/>
              </a:spcAft>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17f63da73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217f63da73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9.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2.png"/><Relationship Id="rId1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3.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9.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4.png"/><Relationship Id="rId5" Type="http://schemas.openxmlformats.org/officeDocument/2006/relationships/image" Target="../media/image6.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11.png"/><Relationship Id="rId10"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7.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4.png"/><Relationship Id="rId5" Type="http://schemas.openxmlformats.org/officeDocument/2006/relationships/image" Target="../media/image3.png"/><Relationship Id="rId15" Type="http://schemas.openxmlformats.org/officeDocument/2006/relationships/image" Target="../media/image16.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 Id="rId14"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0.png"/><Relationship Id="rId4" Type="http://schemas.openxmlformats.org/officeDocument/2006/relationships/image" Target="../media/image11.png"/><Relationship Id="rId9"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3.png"/><Relationship Id="rId12"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8.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5.png"/><Relationship Id="rId4" Type="http://schemas.openxmlformats.org/officeDocument/2006/relationships/image" Target="../media/image10.png"/><Relationship Id="rId9"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5.pn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8.png"/><Relationship Id="rId10"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hyperlink" Target="https://bit.ly/3A1uf1Q" TargetMode="External"/><Relationship Id="rId7" Type="http://schemas.openxmlformats.org/officeDocument/2006/relationships/image" Target="../media/image3.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9.png"/><Relationship Id="rId5" Type="http://schemas.openxmlformats.org/officeDocument/2006/relationships/hyperlink" Target="http://bit.ly/2TtBDfr" TargetMode="External"/><Relationship Id="rId10" Type="http://schemas.openxmlformats.org/officeDocument/2006/relationships/image" Target="../media/image8.png"/><Relationship Id="rId4" Type="http://schemas.openxmlformats.org/officeDocument/2006/relationships/hyperlink" Target="http://bit.ly/2TyoMsr" TargetMode="External"/><Relationship Id="rId9" Type="http://schemas.openxmlformats.org/officeDocument/2006/relationships/image" Target="../media/image6.png"/><Relationship Id="rId1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7.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4.png"/><Relationship Id="rId5" Type="http://schemas.openxmlformats.org/officeDocument/2006/relationships/image" Target="../media/image3.png"/><Relationship Id="rId15" Type="http://schemas.openxmlformats.org/officeDocument/2006/relationships/image" Target="../media/image16.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8.png"/><Relationship Id="rId1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4.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3.png"/><Relationship Id="rId1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715300" y="1223303"/>
            <a:ext cx="5713500" cy="20859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4200" b="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307600" y="3233003"/>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363548" y="3810002"/>
            <a:ext cx="9840272" cy="2339299"/>
            <a:chOff x="-363548" y="3810002"/>
            <a:chExt cx="9840272" cy="2339299"/>
          </a:xfrm>
        </p:grpSpPr>
        <p:grpSp>
          <p:nvGrpSpPr>
            <p:cNvPr id="13" name="Google Shape;13;p2"/>
            <p:cNvGrpSpPr/>
            <p:nvPr/>
          </p:nvGrpSpPr>
          <p:grpSpPr>
            <a:xfrm>
              <a:off x="2457206" y="4357271"/>
              <a:ext cx="907506" cy="1076598"/>
              <a:chOff x="2492356" y="4316484"/>
              <a:chExt cx="907506" cy="1076598"/>
            </a:xfrm>
          </p:grpSpPr>
          <p:pic>
            <p:nvPicPr>
              <p:cNvPr id="14" name="Google Shape;14;p2"/>
              <p:cNvPicPr preferRelativeResize="0"/>
              <p:nvPr/>
            </p:nvPicPr>
            <p:blipFill rotWithShape="1">
              <a:blip r:embed="rId3" cstate="email">
                <a:extLst>
                  <a:ext uri="{28A0092B-C50C-407E-A947-70E740481C1C}">
                    <a14:useLocalDpi xmlns:a14="http://schemas.microsoft.com/office/drawing/2010/main"/>
                  </a:ext>
                </a:extLst>
              </a:blip>
              <a:srcRect l="15600" t="38185" r="20907" b="32629"/>
              <a:stretch>
                <a:fillRect/>
              </a:stretch>
            </p:blipFill>
            <p:spPr>
              <a:xfrm rot="7606117">
                <a:off x="2382933" y="4709170"/>
                <a:ext cx="1126352" cy="291225"/>
              </a:xfrm>
              <a:prstGeom prst="rect">
                <a:avLst/>
              </a:prstGeom>
              <a:noFill/>
              <a:ln>
                <a:noFill/>
              </a:ln>
            </p:spPr>
          </p:pic>
          <p:pic>
            <p:nvPicPr>
              <p:cNvPr id="15" name="Google Shape;15;p2"/>
              <p:cNvPicPr preferRelativeResize="0"/>
              <p:nvPr/>
            </p:nvPicPr>
            <p:blipFill rotWithShape="1">
              <a:blip r:embed="rId3" cstate="email">
                <a:extLst>
                  <a:ext uri="{28A0092B-C50C-407E-A947-70E740481C1C}">
                    <a14:useLocalDpi xmlns:a14="http://schemas.microsoft.com/office/drawing/2010/main"/>
                  </a:ext>
                </a:extLst>
              </a:blip>
              <a:srcRect l="15600" t="38185" r="20907" b="32629"/>
              <a:stretch>
                <a:fillRect/>
              </a:stretch>
            </p:blipFill>
            <p:spPr>
              <a:xfrm rot="5063376">
                <a:off x="2250877" y="4825380"/>
                <a:ext cx="792296" cy="204872"/>
              </a:xfrm>
              <a:prstGeom prst="rect">
                <a:avLst/>
              </a:prstGeom>
              <a:noFill/>
              <a:ln>
                <a:noFill/>
              </a:ln>
            </p:spPr>
          </p:pic>
        </p:grpSp>
        <p:pic>
          <p:nvPicPr>
            <p:cNvPr id="16" name="Google Shape;16;p2"/>
            <p:cNvPicPr preferRelativeResize="0"/>
            <p:nvPr/>
          </p:nvPicPr>
          <p:blipFill rotWithShape="1">
            <a:blip r:embed="rId4" cstate="email">
              <a:extLst>
                <a:ext uri="{28A0092B-C50C-407E-A947-70E740481C1C}">
                  <a14:useLocalDpi xmlns:a14="http://schemas.microsoft.com/office/drawing/2010/main"/>
                </a:ext>
              </a:extLst>
            </a:blip>
            <a:srcRect l="22840" t="20866" r="22358" b="17761"/>
            <a:stretch>
              <a:fillRect/>
            </a:stretch>
          </p:blipFill>
          <p:spPr>
            <a:xfrm rot="3100084">
              <a:off x="4726765" y="4548603"/>
              <a:ext cx="1234122" cy="777450"/>
            </a:xfrm>
            <a:prstGeom prst="rect">
              <a:avLst/>
            </a:prstGeom>
            <a:noFill/>
            <a:ln>
              <a:noFill/>
            </a:ln>
          </p:spPr>
        </p:pic>
        <p:pic>
          <p:nvPicPr>
            <p:cNvPr id="17" name="Google Shape;17;p2"/>
            <p:cNvPicPr preferRelativeResize="0"/>
            <p:nvPr/>
          </p:nvPicPr>
          <p:blipFill rotWithShape="1">
            <a:blip r:embed="rId4" cstate="email">
              <a:extLst>
                <a:ext uri="{28A0092B-C50C-407E-A947-70E740481C1C}">
                  <a14:useLocalDpi xmlns:a14="http://schemas.microsoft.com/office/drawing/2010/main"/>
                </a:ext>
              </a:extLst>
            </a:blip>
            <a:srcRect l="22840" t="20866" r="22358" b="17761"/>
            <a:stretch>
              <a:fillRect/>
            </a:stretch>
          </p:blipFill>
          <p:spPr>
            <a:xfrm rot="-3100084" flipH="1">
              <a:off x="3280852" y="4506840"/>
              <a:ext cx="1234122" cy="777450"/>
            </a:xfrm>
            <a:prstGeom prst="rect">
              <a:avLst/>
            </a:prstGeom>
            <a:noFill/>
            <a:ln>
              <a:noFill/>
            </a:ln>
          </p:spPr>
        </p:pic>
        <p:pic>
          <p:nvPicPr>
            <p:cNvPr id="18" name="Google Shape;18;p2"/>
            <p:cNvPicPr preferRelativeResize="0"/>
            <p:nvPr/>
          </p:nvPicPr>
          <p:blipFill rotWithShape="1">
            <a:blip r:embed="rId5" cstate="email">
              <a:extLst>
                <a:ext uri="{28A0092B-C50C-407E-A947-70E740481C1C}">
                  <a14:useLocalDpi xmlns:a14="http://schemas.microsoft.com/office/drawing/2010/main"/>
                </a:ext>
              </a:extLst>
            </a:blip>
            <a:srcRect l="21633" t="17863" r="20428" b="14750"/>
            <a:stretch>
              <a:fillRect/>
            </a:stretch>
          </p:blipFill>
          <p:spPr>
            <a:xfrm rot="6040998">
              <a:off x="1712031" y="4384215"/>
              <a:ext cx="1313228" cy="859075"/>
            </a:xfrm>
            <a:prstGeom prst="rect">
              <a:avLst/>
            </a:prstGeom>
            <a:noFill/>
            <a:ln>
              <a:noFill/>
            </a:ln>
          </p:spPr>
        </p:pic>
        <p:pic>
          <p:nvPicPr>
            <p:cNvPr id="19" name="Google Shape;19;p2"/>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6085105" flipH="1">
              <a:off x="5654433" y="4587019"/>
              <a:ext cx="1493493" cy="843601"/>
            </a:xfrm>
            <a:prstGeom prst="rect">
              <a:avLst/>
            </a:prstGeom>
            <a:noFill/>
            <a:ln>
              <a:noFill/>
            </a:ln>
          </p:spPr>
        </p:pic>
        <p:pic>
          <p:nvPicPr>
            <p:cNvPr id="20" name="Google Shape;20;p2"/>
            <p:cNvPicPr preferRelativeResize="0"/>
            <p:nvPr/>
          </p:nvPicPr>
          <p:blipFill rotWithShape="1">
            <a:blip r:embed="rId7" cstate="email">
              <a:extLst>
                <a:ext uri="{28A0092B-C50C-407E-A947-70E740481C1C}">
                  <a14:useLocalDpi xmlns:a14="http://schemas.microsoft.com/office/drawing/2010/main"/>
                </a:ext>
              </a:extLst>
            </a:blip>
            <a:srcRect l="22611" t="17858" r="22346" b="32355"/>
            <a:stretch>
              <a:fillRect/>
            </a:stretch>
          </p:blipFill>
          <p:spPr>
            <a:xfrm rot="4285128">
              <a:off x="6716092" y="4534863"/>
              <a:ext cx="1695382" cy="862577"/>
            </a:xfrm>
            <a:prstGeom prst="rect">
              <a:avLst/>
            </a:prstGeom>
            <a:noFill/>
            <a:ln>
              <a:noFill/>
            </a:ln>
          </p:spPr>
        </p:pic>
        <p:pic>
          <p:nvPicPr>
            <p:cNvPr id="21" name="Google Shape;21;p2"/>
            <p:cNvPicPr preferRelativeResize="0"/>
            <p:nvPr/>
          </p:nvPicPr>
          <p:blipFill rotWithShape="1">
            <a:blip r:embed="rId8" cstate="email">
              <a:extLst>
                <a:ext uri="{28A0092B-C50C-407E-A947-70E740481C1C}">
                  <a14:useLocalDpi xmlns:a14="http://schemas.microsoft.com/office/drawing/2010/main"/>
                </a:ext>
              </a:extLst>
            </a:blip>
            <a:srcRect l="16718" t="30304" r="26067" b="26347"/>
            <a:stretch>
              <a:fillRect/>
            </a:stretch>
          </p:blipFill>
          <p:spPr>
            <a:xfrm rot="-8321625">
              <a:off x="7999756" y="4359066"/>
              <a:ext cx="1453351" cy="619375"/>
            </a:xfrm>
            <a:prstGeom prst="rect">
              <a:avLst/>
            </a:prstGeom>
            <a:noFill/>
            <a:ln>
              <a:noFill/>
            </a:ln>
          </p:spPr>
        </p:pic>
        <p:pic>
          <p:nvPicPr>
            <p:cNvPr id="22" name="Google Shape;22;p2"/>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2890687" flipH="1">
              <a:off x="-298015" y="4246954"/>
              <a:ext cx="1493490" cy="843603"/>
            </a:xfrm>
            <a:prstGeom prst="rect">
              <a:avLst/>
            </a:prstGeom>
            <a:noFill/>
            <a:ln>
              <a:noFill/>
            </a:ln>
          </p:spPr>
        </p:pic>
        <p:pic>
          <p:nvPicPr>
            <p:cNvPr id="23" name="Google Shape;23;p2"/>
            <p:cNvPicPr preferRelativeResize="0"/>
            <p:nvPr/>
          </p:nvPicPr>
          <p:blipFill rotWithShape="1">
            <a:blip r:embed="rId3" cstate="email">
              <a:extLst>
                <a:ext uri="{28A0092B-C50C-407E-A947-70E740481C1C}">
                  <a14:useLocalDpi xmlns:a14="http://schemas.microsoft.com/office/drawing/2010/main"/>
                </a:ext>
              </a:extLst>
            </a:blip>
            <a:srcRect l="15600" t="38185" r="20907" b="32629"/>
            <a:stretch>
              <a:fillRect/>
            </a:stretch>
          </p:blipFill>
          <p:spPr>
            <a:xfrm rot="3218923">
              <a:off x="7769082" y="4749956"/>
              <a:ext cx="1126352" cy="291225"/>
            </a:xfrm>
            <a:prstGeom prst="rect">
              <a:avLst/>
            </a:prstGeom>
            <a:noFill/>
            <a:ln>
              <a:noFill/>
            </a:ln>
          </p:spPr>
        </p:pic>
        <p:pic>
          <p:nvPicPr>
            <p:cNvPr id="24" name="Google Shape;24;p2"/>
            <p:cNvPicPr preferRelativeResize="0"/>
            <p:nvPr/>
          </p:nvPicPr>
          <p:blipFill rotWithShape="1">
            <a:blip r:embed="rId7" cstate="email">
              <a:extLst>
                <a:ext uri="{28A0092B-C50C-407E-A947-70E740481C1C}">
                  <a14:useLocalDpi xmlns:a14="http://schemas.microsoft.com/office/drawing/2010/main"/>
                </a:ext>
              </a:extLst>
            </a:blip>
            <a:srcRect l="22611" t="17858" r="22346" b="32355"/>
            <a:stretch>
              <a:fillRect/>
            </a:stretch>
          </p:blipFill>
          <p:spPr>
            <a:xfrm rot="7586707">
              <a:off x="355341" y="4316826"/>
              <a:ext cx="1695382" cy="862579"/>
            </a:xfrm>
            <a:prstGeom prst="rect">
              <a:avLst/>
            </a:prstGeom>
            <a:noFill/>
            <a:ln>
              <a:noFill/>
            </a:ln>
          </p:spPr>
        </p:pic>
        <p:pic>
          <p:nvPicPr>
            <p:cNvPr id="25" name="Google Shape;25;p2"/>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6747591">
              <a:off x="2392847" y="4747424"/>
              <a:ext cx="1748355" cy="501408"/>
            </a:xfrm>
            <a:prstGeom prst="rect">
              <a:avLst/>
            </a:prstGeom>
            <a:noFill/>
            <a:ln>
              <a:noFill/>
            </a:ln>
          </p:spPr>
        </p:pic>
        <p:pic>
          <p:nvPicPr>
            <p:cNvPr id="26" name="Google Shape;26;p2"/>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7015079" flipH="1">
              <a:off x="5123098" y="4758110"/>
              <a:ext cx="1748354" cy="501407"/>
            </a:xfrm>
            <a:prstGeom prst="rect">
              <a:avLst/>
            </a:prstGeom>
            <a:noFill/>
            <a:ln>
              <a:noFill/>
            </a:ln>
          </p:spPr>
        </p:pic>
        <p:pic>
          <p:nvPicPr>
            <p:cNvPr id="27" name="Google Shape;27;p2"/>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2700010">
              <a:off x="7434908" y="4410084"/>
              <a:ext cx="1184501" cy="807338"/>
            </a:xfrm>
            <a:prstGeom prst="rect">
              <a:avLst/>
            </a:prstGeom>
            <a:noFill/>
            <a:ln>
              <a:noFill/>
            </a:ln>
          </p:spPr>
        </p:pic>
        <p:pic>
          <p:nvPicPr>
            <p:cNvPr id="28" name="Google Shape;28;p2"/>
            <p:cNvPicPr preferRelativeResize="0"/>
            <p:nvPr/>
          </p:nvPicPr>
          <p:blipFill rotWithShape="1">
            <a:blip r:embed="rId11" cstate="email">
              <a:extLst>
                <a:ext uri="{28A0092B-C50C-407E-A947-70E740481C1C}">
                  <a14:useLocalDpi xmlns:a14="http://schemas.microsoft.com/office/drawing/2010/main"/>
                </a:ext>
              </a:extLst>
            </a:blip>
            <a:srcRect l="15261" t="19145" r="21726" b="23343"/>
            <a:stretch>
              <a:fillRect/>
            </a:stretch>
          </p:blipFill>
          <p:spPr>
            <a:xfrm rot="-5274340" flipH="1">
              <a:off x="8421545" y="4166970"/>
              <a:ext cx="943850" cy="484571"/>
            </a:xfrm>
            <a:prstGeom prst="rect">
              <a:avLst/>
            </a:prstGeom>
            <a:noFill/>
            <a:ln>
              <a:noFill/>
            </a:ln>
          </p:spPr>
        </p:pic>
        <p:pic>
          <p:nvPicPr>
            <p:cNvPr id="29" name="Google Shape;29;p2"/>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5670064">
              <a:off x="-294776" y="4410079"/>
              <a:ext cx="1184501" cy="807338"/>
            </a:xfrm>
            <a:prstGeom prst="rect">
              <a:avLst/>
            </a:prstGeom>
            <a:noFill/>
            <a:ln>
              <a:noFill/>
            </a:ln>
          </p:spPr>
        </p:pic>
        <p:pic>
          <p:nvPicPr>
            <p:cNvPr id="30" name="Google Shape;30;p2"/>
            <p:cNvPicPr preferRelativeResize="0"/>
            <p:nvPr/>
          </p:nvPicPr>
          <p:blipFill rotWithShape="1">
            <a:blip r:embed="rId12" cstate="email">
              <a:extLst>
                <a:ext uri="{28A0092B-C50C-407E-A947-70E740481C1C}">
                  <a14:useLocalDpi xmlns:a14="http://schemas.microsoft.com/office/drawing/2010/main"/>
                </a:ext>
              </a:extLst>
            </a:blip>
            <a:srcRect l="11741" t="30139" r="13183" b="29518"/>
            <a:stretch>
              <a:fillRect/>
            </a:stretch>
          </p:blipFill>
          <p:spPr>
            <a:xfrm rot="6194115">
              <a:off x="3520227" y="4873037"/>
              <a:ext cx="1897947" cy="573652"/>
            </a:xfrm>
            <a:prstGeom prst="rect">
              <a:avLst/>
            </a:prstGeom>
            <a:noFill/>
            <a:ln>
              <a:noFill/>
            </a:ln>
          </p:spPr>
        </p:pic>
        <p:pic>
          <p:nvPicPr>
            <p:cNvPr id="31" name="Google Shape;31;p2"/>
            <p:cNvPicPr preferRelativeResize="0"/>
            <p:nvPr/>
          </p:nvPicPr>
          <p:blipFill rotWithShape="1">
            <a:blip r:embed="rId13" cstate="email">
              <a:extLst>
                <a:ext uri="{28A0092B-C50C-407E-A947-70E740481C1C}">
                  <a14:useLocalDpi xmlns:a14="http://schemas.microsoft.com/office/drawing/2010/main"/>
                </a:ext>
              </a:extLst>
            </a:blip>
            <a:srcRect l="18010" t="17001" r="10774" b="14330"/>
            <a:stretch>
              <a:fillRect/>
            </a:stretch>
          </p:blipFill>
          <p:spPr>
            <a:xfrm rot="8602334">
              <a:off x="1146645" y="4383679"/>
              <a:ext cx="1154459" cy="626165"/>
            </a:xfrm>
            <a:prstGeom prst="rect">
              <a:avLst/>
            </a:prstGeom>
            <a:noFill/>
            <a:ln>
              <a:noFill/>
            </a:ln>
          </p:spPr>
        </p:pic>
        <p:pic>
          <p:nvPicPr>
            <p:cNvPr id="32" name="Google Shape;32;p2"/>
            <p:cNvPicPr preferRelativeResize="0"/>
            <p:nvPr/>
          </p:nvPicPr>
          <p:blipFill rotWithShape="1">
            <a:blip r:embed="rId13" cstate="email">
              <a:extLst>
                <a:ext uri="{28A0092B-C50C-407E-A947-70E740481C1C}">
                  <a14:useLocalDpi xmlns:a14="http://schemas.microsoft.com/office/drawing/2010/main"/>
                </a:ext>
              </a:extLst>
            </a:blip>
            <a:srcRect l="18010" t="17001" r="10774" b="14330"/>
            <a:stretch>
              <a:fillRect/>
            </a:stretch>
          </p:blipFill>
          <p:spPr>
            <a:xfrm rot="-8602308" flipH="1">
              <a:off x="6580673" y="4431010"/>
              <a:ext cx="1169275" cy="634203"/>
            </a:xfrm>
            <a:prstGeom prst="rect">
              <a:avLst/>
            </a:prstGeom>
            <a:noFill/>
            <a:ln>
              <a:noFill/>
            </a:ln>
          </p:spPr>
        </p:pic>
      </p:grpSp>
      <p:grpSp>
        <p:nvGrpSpPr>
          <p:cNvPr id="33" name="Google Shape;33;p2"/>
          <p:cNvGrpSpPr/>
          <p:nvPr/>
        </p:nvGrpSpPr>
        <p:grpSpPr>
          <a:xfrm>
            <a:off x="-307152" y="-802755"/>
            <a:ext cx="9863570" cy="2173282"/>
            <a:chOff x="-307152" y="-802755"/>
            <a:chExt cx="9863570" cy="2173282"/>
          </a:xfrm>
        </p:grpSpPr>
        <p:pic>
          <p:nvPicPr>
            <p:cNvPr id="34" name="Google Shape;34;p2"/>
            <p:cNvPicPr preferRelativeResize="0"/>
            <p:nvPr/>
          </p:nvPicPr>
          <p:blipFill rotWithShape="1">
            <a:blip r:embed="rId3" cstate="email">
              <a:extLst>
                <a:ext uri="{28A0092B-C50C-407E-A947-70E740481C1C}">
                  <a14:useLocalDpi xmlns:a14="http://schemas.microsoft.com/office/drawing/2010/main"/>
                </a:ext>
              </a:extLst>
            </a:blip>
            <a:srcRect l="15600" t="38185" r="20907" b="32629"/>
            <a:stretch>
              <a:fillRect/>
            </a:stretch>
          </p:blipFill>
          <p:spPr>
            <a:xfrm rot="-3193883">
              <a:off x="5988385" y="103934"/>
              <a:ext cx="1126352" cy="291225"/>
            </a:xfrm>
            <a:prstGeom prst="rect">
              <a:avLst/>
            </a:prstGeom>
            <a:noFill/>
            <a:ln>
              <a:noFill/>
            </a:ln>
          </p:spPr>
        </p:pic>
        <p:pic>
          <p:nvPicPr>
            <p:cNvPr id="35" name="Google Shape;35;p2"/>
            <p:cNvPicPr preferRelativeResize="0"/>
            <p:nvPr/>
          </p:nvPicPr>
          <p:blipFill rotWithShape="1">
            <a:blip r:embed="rId3" cstate="email">
              <a:extLst>
                <a:ext uri="{28A0092B-C50C-407E-A947-70E740481C1C}">
                  <a14:useLocalDpi xmlns:a14="http://schemas.microsoft.com/office/drawing/2010/main"/>
                </a:ext>
              </a:extLst>
            </a:blip>
            <a:srcRect l="15600" t="38185" r="20907" b="32629"/>
            <a:stretch>
              <a:fillRect/>
            </a:stretch>
          </p:blipFill>
          <p:spPr>
            <a:xfrm rot="-2225372">
              <a:off x="5882476" y="16279"/>
              <a:ext cx="942900" cy="243792"/>
            </a:xfrm>
            <a:prstGeom prst="rect">
              <a:avLst/>
            </a:prstGeom>
            <a:noFill/>
            <a:ln>
              <a:noFill/>
            </a:ln>
          </p:spPr>
        </p:pic>
        <p:pic>
          <p:nvPicPr>
            <p:cNvPr id="36" name="Google Shape;36;p2"/>
            <p:cNvPicPr preferRelativeResize="0"/>
            <p:nvPr/>
          </p:nvPicPr>
          <p:blipFill rotWithShape="1">
            <a:blip r:embed="rId4" cstate="email">
              <a:extLst>
                <a:ext uri="{28A0092B-C50C-407E-A947-70E740481C1C}">
                  <a14:useLocalDpi xmlns:a14="http://schemas.microsoft.com/office/drawing/2010/main"/>
                </a:ext>
              </a:extLst>
            </a:blip>
            <a:srcRect l="22840" t="20866" r="22358" b="17761"/>
            <a:stretch>
              <a:fillRect/>
            </a:stretch>
          </p:blipFill>
          <p:spPr>
            <a:xfrm rot="-7699916">
              <a:off x="3308183" y="-221724"/>
              <a:ext cx="1234122" cy="777450"/>
            </a:xfrm>
            <a:prstGeom prst="rect">
              <a:avLst/>
            </a:prstGeom>
            <a:noFill/>
            <a:ln>
              <a:noFill/>
            </a:ln>
          </p:spPr>
        </p:pic>
        <p:pic>
          <p:nvPicPr>
            <p:cNvPr id="37" name="Google Shape;37;p2"/>
            <p:cNvPicPr preferRelativeResize="0"/>
            <p:nvPr/>
          </p:nvPicPr>
          <p:blipFill rotWithShape="1">
            <a:blip r:embed="rId4" cstate="email">
              <a:extLst>
                <a:ext uri="{28A0092B-C50C-407E-A947-70E740481C1C}">
                  <a14:useLocalDpi xmlns:a14="http://schemas.microsoft.com/office/drawing/2010/main"/>
                </a:ext>
              </a:extLst>
            </a:blip>
            <a:srcRect l="22840" t="20866" r="22358" b="17761"/>
            <a:stretch>
              <a:fillRect/>
            </a:stretch>
          </p:blipFill>
          <p:spPr>
            <a:xfrm rot="7699916" flipH="1">
              <a:off x="4677895" y="-179962"/>
              <a:ext cx="1234122" cy="777450"/>
            </a:xfrm>
            <a:prstGeom prst="rect">
              <a:avLst/>
            </a:prstGeom>
            <a:noFill/>
            <a:ln>
              <a:noFill/>
            </a:ln>
          </p:spPr>
        </p:pic>
        <p:pic>
          <p:nvPicPr>
            <p:cNvPr id="38" name="Google Shape;38;p2"/>
            <p:cNvPicPr preferRelativeResize="0"/>
            <p:nvPr/>
          </p:nvPicPr>
          <p:blipFill rotWithShape="1">
            <a:blip r:embed="rId5" cstate="email">
              <a:extLst>
                <a:ext uri="{28A0092B-C50C-407E-A947-70E740481C1C}">
                  <a14:useLocalDpi xmlns:a14="http://schemas.microsoft.com/office/drawing/2010/main"/>
                </a:ext>
              </a:extLst>
            </a:blip>
            <a:srcRect l="21633" t="17863" r="20428" b="14750"/>
            <a:stretch>
              <a:fillRect/>
            </a:stretch>
          </p:blipFill>
          <p:spPr>
            <a:xfrm rot="-4759002">
              <a:off x="6198173" y="-73325"/>
              <a:ext cx="1313228" cy="859075"/>
            </a:xfrm>
            <a:prstGeom prst="rect">
              <a:avLst/>
            </a:prstGeom>
            <a:noFill/>
            <a:ln>
              <a:noFill/>
            </a:ln>
          </p:spPr>
        </p:pic>
        <p:pic>
          <p:nvPicPr>
            <p:cNvPr id="39" name="Google Shape;39;p2"/>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4714895" flipH="1">
              <a:off x="1968744" y="-326292"/>
              <a:ext cx="1493493" cy="843601"/>
            </a:xfrm>
            <a:prstGeom prst="rect">
              <a:avLst/>
            </a:prstGeom>
            <a:noFill/>
            <a:ln>
              <a:noFill/>
            </a:ln>
          </p:spPr>
        </p:pic>
        <p:pic>
          <p:nvPicPr>
            <p:cNvPr id="40" name="Google Shape;40;p2"/>
            <p:cNvPicPr preferRelativeResize="0"/>
            <p:nvPr/>
          </p:nvPicPr>
          <p:blipFill rotWithShape="1">
            <a:blip r:embed="rId7" cstate="email">
              <a:extLst>
                <a:ext uri="{28A0092B-C50C-407E-A947-70E740481C1C}">
                  <a14:useLocalDpi xmlns:a14="http://schemas.microsoft.com/office/drawing/2010/main"/>
                </a:ext>
              </a:extLst>
            </a:blip>
            <a:srcRect l="22611" t="17858" r="22346" b="32355"/>
            <a:stretch>
              <a:fillRect/>
            </a:stretch>
          </p:blipFill>
          <p:spPr>
            <a:xfrm rot="-6514872">
              <a:off x="781396" y="-293112"/>
              <a:ext cx="1695382" cy="862577"/>
            </a:xfrm>
            <a:prstGeom prst="rect">
              <a:avLst/>
            </a:prstGeom>
            <a:noFill/>
            <a:ln>
              <a:noFill/>
            </a:ln>
          </p:spPr>
        </p:pic>
        <p:pic>
          <p:nvPicPr>
            <p:cNvPr id="41" name="Google Shape;41;p2"/>
            <p:cNvPicPr preferRelativeResize="0"/>
            <p:nvPr/>
          </p:nvPicPr>
          <p:blipFill rotWithShape="1">
            <a:blip r:embed="rId8" cstate="email">
              <a:extLst>
                <a:ext uri="{28A0092B-C50C-407E-A947-70E740481C1C}">
                  <a14:useLocalDpi xmlns:a14="http://schemas.microsoft.com/office/drawing/2010/main"/>
                </a:ext>
              </a:extLst>
            </a:blip>
            <a:srcRect l="16718" t="30304" r="26067" b="26347"/>
            <a:stretch>
              <a:fillRect/>
            </a:stretch>
          </p:blipFill>
          <p:spPr>
            <a:xfrm rot="2085008">
              <a:off x="-260237" y="125889"/>
              <a:ext cx="1453351" cy="619376"/>
            </a:xfrm>
            <a:prstGeom prst="rect">
              <a:avLst/>
            </a:prstGeom>
            <a:noFill/>
            <a:ln>
              <a:noFill/>
            </a:ln>
          </p:spPr>
        </p:pic>
        <p:pic>
          <p:nvPicPr>
            <p:cNvPr id="42" name="Google Shape;42;p2"/>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7909313" flipH="1">
              <a:off x="7997395" y="13771"/>
              <a:ext cx="1493490" cy="843603"/>
            </a:xfrm>
            <a:prstGeom prst="rect">
              <a:avLst/>
            </a:prstGeom>
            <a:noFill/>
            <a:ln>
              <a:noFill/>
            </a:ln>
          </p:spPr>
        </p:pic>
        <p:pic>
          <p:nvPicPr>
            <p:cNvPr id="43" name="Google Shape;43;p2"/>
            <p:cNvPicPr preferRelativeResize="0"/>
            <p:nvPr/>
          </p:nvPicPr>
          <p:blipFill rotWithShape="1">
            <a:blip r:embed="rId3" cstate="email">
              <a:extLst>
                <a:ext uri="{28A0092B-C50C-407E-A947-70E740481C1C}">
                  <a14:useLocalDpi xmlns:a14="http://schemas.microsoft.com/office/drawing/2010/main"/>
                </a:ext>
              </a:extLst>
            </a:blip>
            <a:srcRect l="15600" t="38185" r="20907" b="32629"/>
            <a:stretch>
              <a:fillRect/>
            </a:stretch>
          </p:blipFill>
          <p:spPr>
            <a:xfrm rot="-7581077">
              <a:off x="297436" y="63148"/>
              <a:ext cx="1126352" cy="291225"/>
            </a:xfrm>
            <a:prstGeom prst="rect">
              <a:avLst/>
            </a:prstGeom>
            <a:noFill/>
            <a:ln>
              <a:noFill/>
            </a:ln>
          </p:spPr>
        </p:pic>
        <p:pic>
          <p:nvPicPr>
            <p:cNvPr id="44" name="Google Shape;44;p2"/>
            <p:cNvPicPr preferRelativeResize="0"/>
            <p:nvPr/>
          </p:nvPicPr>
          <p:blipFill rotWithShape="1">
            <a:blip r:embed="rId7" cstate="email">
              <a:extLst>
                <a:ext uri="{28A0092B-C50C-407E-A947-70E740481C1C}">
                  <a14:useLocalDpi xmlns:a14="http://schemas.microsoft.com/office/drawing/2010/main"/>
                </a:ext>
              </a:extLst>
            </a:blip>
            <a:srcRect l="22611" t="17858" r="22346" b="32355"/>
            <a:stretch>
              <a:fillRect/>
            </a:stretch>
          </p:blipFill>
          <p:spPr>
            <a:xfrm rot="-3213293">
              <a:off x="7142147" y="1124"/>
              <a:ext cx="1695382" cy="862579"/>
            </a:xfrm>
            <a:prstGeom prst="rect">
              <a:avLst/>
            </a:prstGeom>
            <a:noFill/>
            <a:ln>
              <a:noFill/>
            </a:ln>
          </p:spPr>
        </p:pic>
        <p:pic>
          <p:nvPicPr>
            <p:cNvPr id="45" name="Google Shape;45;p2"/>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4052409">
              <a:off x="5127868" y="-144503"/>
              <a:ext cx="1748355" cy="501408"/>
            </a:xfrm>
            <a:prstGeom prst="rect">
              <a:avLst/>
            </a:prstGeom>
            <a:noFill/>
            <a:ln>
              <a:noFill/>
            </a:ln>
          </p:spPr>
        </p:pic>
        <p:pic>
          <p:nvPicPr>
            <p:cNvPr id="46" name="Google Shape;46;p2"/>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3784921" flipH="1">
              <a:off x="2321418" y="-155188"/>
              <a:ext cx="1748354" cy="501407"/>
            </a:xfrm>
            <a:prstGeom prst="rect">
              <a:avLst/>
            </a:prstGeom>
            <a:noFill/>
            <a:ln>
              <a:noFill/>
            </a:ln>
          </p:spPr>
        </p:pic>
        <p:pic>
          <p:nvPicPr>
            <p:cNvPr id="47" name="Google Shape;47;p2"/>
            <p:cNvPicPr preferRelativeResize="0"/>
            <p:nvPr/>
          </p:nvPicPr>
          <p:blipFill rotWithShape="1">
            <a:blip r:embed="rId14" cstate="email">
              <a:extLst>
                <a:ext uri="{28A0092B-C50C-407E-A947-70E740481C1C}">
                  <a14:useLocalDpi xmlns:a14="http://schemas.microsoft.com/office/drawing/2010/main"/>
                </a:ext>
              </a:extLst>
            </a:blip>
            <a:srcRect l="13906" t="5414" r="15356" b="13039"/>
            <a:stretch>
              <a:fillRect/>
            </a:stretch>
          </p:blipFill>
          <p:spPr>
            <a:xfrm rot="-1630621">
              <a:off x="6989209" y="-297395"/>
              <a:ext cx="1343385" cy="871140"/>
            </a:xfrm>
            <a:prstGeom prst="rect">
              <a:avLst/>
            </a:prstGeom>
            <a:noFill/>
            <a:ln>
              <a:noFill/>
            </a:ln>
          </p:spPr>
        </p:pic>
        <p:pic>
          <p:nvPicPr>
            <p:cNvPr id="48" name="Google Shape;48;p2"/>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8099990">
              <a:off x="573460" y="-113094"/>
              <a:ext cx="1184501" cy="807338"/>
            </a:xfrm>
            <a:prstGeom prst="rect">
              <a:avLst/>
            </a:prstGeom>
            <a:noFill/>
            <a:ln>
              <a:noFill/>
            </a:ln>
          </p:spPr>
        </p:pic>
        <p:pic>
          <p:nvPicPr>
            <p:cNvPr id="49" name="Google Shape;49;p2"/>
            <p:cNvPicPr preferRelativeResize="0"/>
            <p:nvPr/>
          </p:nvPicPr>
          <p:blipFill rotWithShape="1">
            <a:blip r:embed="rId15" cstate="email">
              <a:extLst>
                <a:ext uri="{28A0092B-C50C-407E-A947-70E740481C1C}">
                  <a14:useLocalDpi xmlns:a14="http://schemas.microsoft.com/office/drawing/2010/main"/>
                </a:ext>
              </a:extLst>
            </a:blip>
            <a:srcRect l="12312" t="23868" r="22987" b="28489"/>
            <a:stretch>
              <a:fillRect/>
            </a:stretch>
          </p:blipFill>
          <p:spPr>
            <a:xfrm rot="-7951875">
              <a:off x="1451715" y="38382"/>
              <a:ext cx="1217794" cy="504388"/>
            </a:xfrm>
            <a:prstGeom prst="rect">
              <a:avLst/>
            </a:prstGeom>
            <a:noFill/>
            <a:ln>
              <a:noFill/>
            </a:ln>
          </p:spPr>
        </p:pic>
        <p:pic>
          <p:nvPicPr>
            <p:cNvPr id="50" name="Google Shape;50;p2"/>
            <p:cNvPicPr preferRelativeResize="0"/>
            <p:nvPr/>
          </p:nvPicPr>
          <p:blipFill rotWithShape="1">
            <a:blip r:embed="rId11" cstate="email">
              <a:extLst>
                <a:ext uri="{28A0092B-C50C-407E-A947-70E740481C1C}">
                  <a14:useLocalDpi xmlns:a14="http://schemas.microsoft.com/office/drawing/2010/main"/>
                </a:ext>
              </a:extLst>
            </a:blip>
            <a:srcRect l="15261" t="19145" r="21726" b="23343"/>
            <a:stretch>
              <a:fillRect/>
            </a:stretch>
          </p:blipFill>
          <p:spPr>
            <a:xfrm rot="4665850" flipH="1">
              <a:off x="-174436" y="353638"/>
              <a:ext cx="943847" cy="484571"/>
            </a:xfrm>
            <a:prstGeom prst="rect">
              <a:avLst/>
            </a:prstGeom>
            <a:noFill/>
            <a:ln>
              <a:noFill/>
            </a:ln>
          </p:spPr>
        </p:pic>
        <p:pic>
          <p:nvPicPr>
            <p:cNvPr id="51" name="Google Shape;51;p2"/>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4712435">
              <a:off x="8335098" y="-113095"/>
              <a:ext cx="1184502" cy="807339"/>
            </a:xfrm>
            <a:prstGeom prst="rect">
              <a:avLst/>
            </a:prstGeom>
            <a:noFill/>
            <a:ln>
              <a:noFill/>
            </a:ln>
          </p:spPr>
        </p:pic>
        <p:pic>
          <p:nvPicPr>
            <p:cNvPr id="52" name="Google Shape;52;p2"/>
            <p:cNvPicPr preferRelativeResize="0"/>
            <p:nvPr/>
          </p:nvPicPr>
          <p:blipFill rotWithShape="1">
            <a:blip r:embed="rId16" cstate="email">
              <a:extLst>
                <a:ext uri="{28A0092B-C50C-407E-A947-70E740481C1C}">
                  <a14:useLocalDpi xmlns:a14="http://schemas.microsoft.com/office/drawing/2010/main"/>
                </a:ext>
              </a:extLst>
            </a:blip>
            <a:srcRect/>
            <a:stretch>
              <a:fillRect/>
            </a:stretch>
          </p:blipFill>
          <p:spPr>
            <a:xfrm rot="5574729" flipH="1">
              <a:off x="3953710" y="-211887"/>
              <a:ext cx="1343878" cy="550947"/>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0"/>
        <p:cNvGrpSpPr/>
        <p:nvPr/>
      </p:nvGrpSpPr>
      <p:grpSpPr>
        <a:xfrm>
          <a:off x="0" y="0"/>
          <a:ext cx="0" cy="0"/>
          <a:chOff x="0" y="0"/>
          <a:chExt cx="0" cy="0"/>
        </a:xfrm>
      </p:grpSpPr>
      <p:pic>
        <p:nvPicPr>
          <p:cNvPr id="251" name="Google Shape;251;p11"/>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flipH="1">
            <a:off x="0" y="0"/>
            <a:ext cx="9144000" cy="5143500"/>
          </a:xfrm>
          <a:prstGeom prst="rect">
            <a:avLst/>
          </a:prstGeom>
          <a:noFill/>
          <a:ln>
            <a:noFill/>
          </a:ln>
        </p:spPr>
      </p:pic>
      <p:sp>
        <p:nvSpPr>
          <p:cNvPr id="252" name="Google Shape;252;p11"/>
          <p:cNvSpPr txBox="1">
            <a:spLocks noGrp="1"/>
          </p:cNvSpPr>
          <p:nvPr>
            <p:ph type="title" hasCustomPrompt="1"/>
          </p:nvPr>
        </p:nvSpPr>
        <p:spPr>
          <a:xfrm>
            <a:off x="1589700" y="1135375"/>
            <a:ext cx="5964600" cy="17658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115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53" name="Google Shape;253;p11"/>
          <p:cNvSpPr txBox="1">
            <a:spLocks noGrp="1"/>
          </p:cNvSpPr>
          <p:nvPr>
            <p:ph type="subTitle" idx="1"/>
          </p:nvPr>
        </p:nvSpPr>
        <p:spPr>
          <a:xfrm>
            <a:off x="1589700" y="3016325"/>
            <a:ext cx="5964600" cy="45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54" name="Google Shape;254;p11"/>
          <p:cNvGrpSpPr/>
          <p:nvPr/>
        </p:nvGrpSpPr>
        <p:grpSpPr>
          <a:xfrm>
            <a:off x="7299927" y="-515863"/>
            <a:ext cx="2377471" cy="2294039"/>
            <a:chOff x="7299927" y="-515863"/>
            <a:chExt cx="2377471" cy="2294039"/>
          </a:xfrm>
        </p:grpSpPr>
        <p:pic>
          <p:nvPicPr>
            <p:cNvPr id="255" name="Google Shape;255;p11"/>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4221872">
              <a:off x="7693924" y="178875"/>
              <a:ext cx="842213" cy="432390"/>
            </a:xfrm>
            <a:prstGeom prst="rect">
              <a:avLst/>
            </a:prstGeom>
            <a:noFill/>
            <a:ln>
              <a:noFill/>
            </a:ln>
          </p:spPr>
        </p:pic>
        <p:pic>
          <p:nvPicPr>
            <p:cNvPr id="256" name="Google Shape;256;p11"/>
            <p:cNvPicPr preferRelativeResize="0"/>
            <p:nvPr/>
          </p:nvPicPr>
          <p:blipFill rotWithShape="1">
            <a:blip r:embed="rId4" cstate="email">
              <a:extLst>
                <a:ext uri="{28A0092B-C50C-407E-A947-70E740481C1C}">
                  <a14:useLocalDpi xmlns:a14="http://schemas.microsoft.com/office/drawing/2010/main"/>
                </a:ext>
              </a:extLst>
            </a:blip>
            <a:srcRect l="22840" t="20866" r="22358" b="17761"/>
            <a:stretch>
              <a:fillRect/>
            </a:stretch>
          </p:blipFill>
          <p:spPr>
            <a:xfrm rot="-2480024">
              <a:off x="8251211" y="426411"/>
              <a:ext cx="1089231" cy="686174"/>
            </a:xfrm>
            <a:prstGeom prst="rect">
              <a:avLst/>
            </a:prstGeom>
            <a:noFill/>
            <a:ln>
              <a:noFill/>
            </a:ln>
          </p:spPr>
        </p:pic>
        <p:pic>
          <p:nvPicPr>
            <p:cNvPr id="257" name="Google Shape;257;p11"/>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8739202" flipH="1">
              <a:off x="8127551" y="-257538"/>
              <a:ext cx="1109389" cy="626639"/>
            </a:xfrm>
            <a:prstGeom prst="rect">
              <a:avLst/>
            </a:prstGeom>
            <a:noFill/>
            <a:ln>
              <a:noFill/>
            </a:ln>
          </p:spPr>
        </p:pic>
        <p:pic>
          <p:nvPicPr>
            <p:cNvPr id="258" name="Google Shape;258;p11"/>
            <p:cNvPicPr preferRelativeResize="0"/>
            <p:nvPr/>
          </p:nvPicPr>
          <p:blipFill rotWithShape="1">
            <a:blip r:embed="rId6" cstate="email">
              <a:extLst>
                <a:ext uri="{28A0092B-C50C-407E-A947-70E740481C1C}">
                  <a14:useLocalDpi xmlns:a14="http://schemas.microsoft.com/office/drawing/2010/main"/>
                </a:ext>
              </a:extLst>
            </a:blip>
            <a:srcRect l="18010" t="17001" r="10774" b="14330"/>
            <a:stretch>
              <a:fillRect/>
            </a:stretch>
          </p:blipFill>
          <p:spPr>
            <a:xfrm rot="-1402555">
              <a:off x="8384413" y="-122713"/>
              <a:ext cx="1212297" cy="657548"/>
            </a:xfrm>
            <a:prstGeom prst="rect">
              <a:avLst/>
            </a:prstGeom>
            <a:noFill/>
            <a:ln>
              <a:noFill/>
            </a:ln>
          </p:spPr>
        </p:pic>
        <p:pic>
          <p:nvPicPr>
            <p:cNvPr id="259" name="Google Shape;259;p11"/>
            <p:cNvPicPr preferRelativeResize="0"/>
            <p:nvPr/>
          </p:nvPicPr>
          <p:blipFill rotWithShape="1">
            <a:blip r:embed="rId7" cstate="email">
              <a:extLst>
                <a:ext uri="{28A0092B-C50C-407E-A947-70E740481C1C}">
                  <a14:useLocalDpi xmlns:a14="http://schemas.microsoft.com/office/drawing/2010/main"/>
                </a:ext>
              </a:extLst>
            </a:blip>
            <a:srcRect l="12312" t="23868" r="22987" b="28489"/>
            <a:stretch>
              <a:fillRect/>
            </a:stretch>
          </p:blipFill>
          <p:spPr>
            <a:xfrm rot="-3404141">
              <a:off x="8239091" y="955590"/>
              <a:ext cx="1113464" cy="461176"/>
            </a:xfrm>
            <a:prstGeom prst="rect">
              <a:avLst/>
            </a:prstGeom>
            <a:noFill/>
            <a:ln>
              <a:noFill/>
            </a:ln>
          </p:spPr>
        </p:pic>
        <p:pic>
          <p:nvPicPr>
            <p:cNvPr id="260" name="Google Shape;260;p11"/>
            <p:cNvPicPr preferRelativeResize="0"/>
            <p:nvPr/>
          </p:nvPicPr>
          <p:blipFill rotWithShape="1">
            <a:blip r:embed="rId8" cstate="email">
              <a:extLst>
                <a:ext uri="{28A0092B-C50C-407E-A947-70E740481C1C}">
                  <a14:useLocalDpi xmlns:a14="http://schemas.microsoft.com/office/drawing/2010/main"/>
                </a:ext>
              </a:extLst>
            </a:blip>
            <a:srcRect l="13906" t="5414" r="15356" b="13039"/>
            <a:stretch>
              <a:fillRect/>
            </a:stretch>
          </p:blipFill>
          <p:spPr>
            <a:xfrm rot="-441655">
              <a:off x="7345883" y="-342571"/>
              <a:ext cx="1228295" cy="796510"/>
            </a:xfrm>
            <a:prstGeom prst="rect">
              <a:avLst/>
            </a:prstGeom>
            <a:noFill/>
            <a:ln>
              <a:noFill/>
            </a:ln>
          </p:spPr>
        </p:pic>
      </p:grpSp>
      <p:grpSp>
        <p:nvGrpSpPr>
          <p:cNvPr id="261" name="Google Shape;261;p11"/>
          <p:cNvGrpSpPr/>
          <p:nvPr/>
        </p:nvGrpSpPr>
        <p:grpSpPr>
          <a:xfrm>
            <a:off x="-544897" y="-632459"/>
            <a:ext cx="2533102" cy="2484984"/>
            <a:chOff x="-544897" y="-632459"/>
            <a:chExt cx="2533102" cy="2484984"/>
          </a:xfrm>
        </p:grpSpPr>
        <p:pic>
          <p:nvPicPr>
            <p:cNvPr id="262" name="Google Shape;262;p11"/>
            <p:cNvPicPr preferRelativeResize="0"/>
            <p:nvPr/>
          </p:nvPicPr>
          <p:blipFill rotWithShape="1">
            <a:blip r:embed="rId9" cstate="email">
              <a:extLst>
                <a:ext uri="{28A0092B-C50C-407E-A947-70E740481C1C}">
                  <a14:useLocalDpi xmlns:a14="http://schemas.microsoft.com/office/drawing/2010/main"/>
                </a:ext>
              </a:extLst>
            </a:blip>
            <a:srcRect l="22611" t="17858" r="22346" b="32355"/>
            <a:stretch>
              <a:fillRect/>
            </a:stretch>
          </p:blipFill>
          <p:spPr>
            <a:xfrm rot="2856834" flipH="1">
              <a:off x="-507139" y="286218"/>
              <a:ext cx="1512813" cy="769692"/>
            </a:xfrm>
            <a:prstGeom prst="rect">
              <a:avLst/>
            </a:prstGeom>
            <a:noFill/>
            <a:ln>
              <a:noFill/>
            </a:ln>
          </p:spPr>
        </p:pic>
        <p:pic>
          <p:nvPicPr>
            <p:cNvPr id="263" name="Google Shape;263;p11"/>
            <p:cNvPicPr preferRelativeResize="0"/>
            <p:nvPr/>
          </p:nvPicPr>
          <p:blipFill rotWithShape="1">
            <a:blip r:embed="rId10" cstate="email">
              <a:extLst>
                <a:ext uri="{28A0092B-C50C-407E-A947-70E740481C1C}">
                  <a14:useLocalDpi xmlns:a14="http://schemas.microsoft.com/office/drawing/2010/main"/>
                </a:ext>
              </a:extLst>
            </a:blip>
            <a:srcRect l="21633" t="17863" r="20428" b="14750"/>
            <a:stretch>
              <a:fillRect/>
            </a:stretch>
          </p:blipFill>
          <p:spPr>
            <a:xfrm rot="4129474" flipH="1">
              <a:off x="-252917" y="374647"/>
              <a:ext cx="1171813" cy="766563"/>
            </a:xfrm>
            <a:prstGeom prst="rect">
              <a:avLst/>
            </a:prstGeom>
            <a:noFill/>
            <a:ln>
              <a:noFill/>
            </a:ln>
          </p:spPr>
        </p:pic>
        <p:pic>
          <p:nvPicPr>
            <p:cNvPr id="264" name="Google Shape;264;p11"/>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8884106">
              <a:off x="43777" y="-53156"/>
              <a:ext cx="1109387" cy="626640"/>
            </a:xfrm>
            <a:prstGeom prst="rect">
              <a:avLst/>
            </a:prstGeom>
            <a:noFill/>
            <a:ln>
              <a:noFill/>
            </a:ln>
          </p:spPr>
        </p:pic>
        <p:pic>
          <p:nvPicPr>
            <p:cNvPr id="265" name="Google Shape;265;p11"/>
            <p:cNvPicPr preferRelativeResize="0"/>
            <p:nvPr/>
          </p:nvPicPr>
          <p:blipFill rotWithShape="1">
            <a:blip r:embed="rId11" cstate="email">
              <a:extLst>
                <a:ext uri="{28A0092B-C50C-407E-A947-70E740481C1C}">
                  <a14:useLocalDpi xmlns:a14="http://schemas.microsoft.com/office/drawing/2010/main"/>
                </a:ext>
              </a:extLst>
            </a:blip>
            <a:srcRect l="11741" t="30139" r="13183" b="29518"/>
            <a:stretch>
              <a:fillRect/>
            </a:stretch>
          </p:blipFill>
          <p:spPr>
            <a:xfrm rot="2243576" flipH="1">
              <a:off x="-433472" y="196853"/>
              <a:ext cx="1693561" cy="511878"/>
            </a:xfrm>
            <a:prstGeom prst="rect">
              <a:avLst/>
            </a:prstGeom>
            <a:noFill/>
            <a:ln>
              <a:noFill/>
            </a:ln>
          </p:spPr>
        </p:pic>
        <p:pic>
          <p:nvPicPr>
            <p:cNvPr id="266" name="Google Shape;266;p11"/>
            <p:cNvPicPr preferRelativeResize="0"/>
            <p:nvPr/>
          </p:nvPicPr>
          <p:blipFill rotWithShape="1">
            <a:blip r:embed="rId6" cstate="email">
              <a:extLst>
                <a:ext uri="{28A0092B-C50C-407E-A947-70E740481C1C}">
                  <a14:useLocalDpi xmlns:a14="http://schemas.microsoft.com/office/drawing/2010/main"/>
                </a:ext>
              </a:extLst>
            </a:blip>
            <a:srcRect l="18010" t="17001" r="10774" b="14330"/>
            <a:stretch>
              <a:fillRect/>
            </a:stretch>
          </p:blipFill>
          <p:spPr>
            <a:xfrm rot="-6448677">
              <a:off x="-159833" y="941418"/>
              <a:ext cx="1098296" cy="595713"/>
            </a:xfrm>
            <a:prstGeom prst="rect">
              <a:avLst/>
            </a:prstGeom>
            <a:noFill/>
            <a:ln>
              <a:noFill/>
            </a:ln>
          </p:spPr>
        </p:pic>
        <p:pic>
          <p:nvPicPr>
            <p:cNvPr id="267" name="Google Shape;267;p11"/>
            <p:cNvPicPr preferRelativeResize="0"/>
            <p:nvPr/>
          </p:nvPicPr>
          <p:blipFill rotWithShape="1">
            <a:blip r:embed="rId12" cstate="email">
              <a:extLst>
                <a:ext uri="{28A0092B-C50C-407E-A947-70E740481C1C}">
                  <a14:useLocalDpi xmlns:a14="http://schemas.microsoft.com/office/drawing/2010/main"/>
                </a:ext>
              </a:extLst>
            </a:blip>
            <a:srcRect l="15600" t="38185" r="20907" b="32629"/>
            <a:stretch>
              <a:fillRect/>
            </a:stretch>
          </p:blipFill>
          <p:spPr>
            <a:xfrm rot="4477285" flipH="1">
              <a:off x="-111670" y="1363033"/>
              <a:ext cx="694545" cy="179586"/>
            </a:xfrm>
            <a:prstGeom prst="rect">
              <a:avLst/>
            </a:prstGeom>
            <a:noFill/>
            <a:ln>
              <a:noFill/>
            </a:ln>
          </p:spPr>
        </p:pic>
        <p:pic>
          <p:nvPicPr>
            <p:cNvPr id="268" name="Google Shape;268;p11"/>
            <p:cNvPicPr preferRelativeResize="0"/>
            <p:nvPr/>
          </p:nvPicPr>
          <p:blipFill rotWithShape="1">
            <a:blip r:embed="rId13" cstate="email">
              <a:extLst>
                <a:ext uri="{28A0092B-C50C-407E-A947-70E740481C1C}">
                  <a14:useLocalDpi xmlns:a14="http://schemas.microsoft.com/office/drawing/2010/main"/>
                </a:ext>
              </a:extLst>
            </a:blip>
            <a:srcRect l="23801" t="18444" r="27673" b="22759"/>
            <a:stretch>
              <a:fillRect/>
            </a:stretch>
          </p:blipFill>
          <p:spPr>
            <a:xfrm rot="-9019335">
              <a:off x="822244" y="-418050"/>
              <a:ext cx="1056943" cy="720400"/>
            </a:xfrm>
            <a:prstGeom prst="rect">
              <a:avLst/>
            </a:prstGeom>
            <a:noFill/>
            <a:ln>
              <a:noFill/>
            </a:ln>
          </p:spPr>
        </p:pic>
        <p:pic>
          <p:nvPicPr>
            <p:cNvPr id="269" name="Google Shape;269;p11"/>
            <p:cNvPicPr preferRelativeResize="0"/>
            <p:nvPr/>
          </p:nvPicPr>
          <p:blipFill rotWithShape="1">
            <a:blip r:embed="rId14" cstate="email">
              <a:extLst>
                <a:ext uri="{28A0092B-C50C-407E-A947-70E740481C1C}">
                  <a14:useLocalDpi xmlns:a14="http://schemas.microsoft.com/office/drawing/2010/main"/>
                </a:ext>
              </a:extLst>
            </a:blip>
            <a:srcRect/>
            <a:stretch>
              <a:fillRect/>
            </a:stretch>
          </p:blipFill>
          <p:spPr>
            <a:xfrm rot="-7439246">
              <a:off x="353692" y="-190035"/>
              <a:ext cx="1199160" cy="491621"/>
            </a:xfrm>
            <a:prstGeom prst="rect">
              <a:avLst/>
            </a:prstGeom>
            <a:noFill/>
            <a:ln>
              <a:noFill/>
            </a:ln>
          </p:spPr>
        </p:pic>
      </p:grpSp>
      <p:grpSp>
        <p:nvGrpSpPr>
          <p:cNvPr id="270" name="Google Shape;270;p11"/>
          <p:cNvGrpSpPr/>
          <p:nvPr/>
        </p:nvGrpSpPr>
        <p:grpSpPr>
          <a:xfrm>
            <a:off x="-476774" y="3283174"/>
            <a:ext cx="2307565" cy="2264818"/>
            <a:chOff x="-476774" y="3283174"/>
            <a:chExt cx="2307565" cy="2264818"/>
          </a:xfrm>
        </p:grpSpPr>
        <p:pic>
          <p:nvPicPr>
            <p:cNvPr id="271" name="Google Shape;271;p11"/>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3188558" flipH="1">
              <a:off x="499003" y="4387118"/>
              <a:ext cx="842214" cy="432389"/>
            </a:xfrm>
            <a:prstGeom prst="rect">
              <a:avLst/>
            </a:prstGeom>
            <a:noFill/>
            <a:ln>
              <a:noFill/>
            </a:ln>
          </p:spPr>
        </p:pic>
        <p:pic>
          <p:nvPicPr>
            <p:cNvPr id="272" name="Google Shape;272;p11"/>
            <p:cNvPicPr preferRelativeResize="0"/>
            <p:nvPr/>
          </p:nvPicPr>
          <p:blipFill rotWithShape="1">
            <a:blip r:embed="rId4" cstate="email">
              <a:extLst>
                <a:ext uri="{28A0092B-C50C-407E-A947-70E740481C1C}">
                  <a14:useLocalDpi xmlns:a14="http://schemas.microsoft.com/office/drawing/2010/main"/>
                </a:ext>
              </a:extLst>
            </a:blip>
            <a:srcRect l="22840" t="20866" r="22358" b="17761"/>
            <a:stretch>
              <a:fillRect/>
            </a:stretch>
          </p:blipFill>
          <p:spPr>
            <a:xfrm rot="7755518">
              <a:off x="-241017" y="3955748"/>
              <a:ext cx="1089231" cy="686175"/>
            </a:xfrm>
            <a:prstGeom prst="rect">
              <a:avLst/>
            </a:prstGeom>
            <a:noFill/>
            <a:ln>
              <a:noFill/>
            </a:ln>
          </p:spPr>
        </p:pic>
        <p:pic>
          <p:nvPicPr>
            <p:cNvPr id="273" name="Google Shape;273;p11"/>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2244346" flipH="1">
              <a:off x="43786" y="4648839"/>
              <a:ext cx="1109382" cy="626639"/>
            </a:xfrm>
            <a:prstGeom prst="rect">
              <a:avLst/>
            </a:prstGeom>
            <a:noFill/>
            <a:ln>
              <a:noFill/>
            </a:ln>
          </p:spPr>
        </p:pic>
        <p:pic>
          <p:nvPicPr>
            <p:cNvPr id="274" name="Google Shape;274;p11"/>
            <p:cNvPicPr preferRelativeResize="0"/>
            <p:nvPr/>
          </p:nvPicPr>
          <p:blipFill rotWithShape="1">
            <a:blip r:embed="rId6" cstate="email">
              <a:extLst>
                <a:ext uri="{28A0092B-C50C-407E-A947-70E740481C1C}">
                  <a14:useLocalDpi xmlns:a14="http://schemas.microsoft.com/office/drawing/2010/main"/>
                </a:ext>
              </a:extLst>
            </a:blip>
            <a:srcRect l="18010" t="17001" r="10774" b="14330"/>
            <a:stretch>
              <a:fillRect/>
            </a:stretch>
          </p:blipFill>
          <p:spPr>
            <a:xfrm rot="9018714">
              <a:off x="-396642" y="4590284"/>
              <a:ext cx="1166685" cy="632805"/>
            </a:xfrm>
            <a:prstGeom prst="rect">
              <a:avLst/>
            </a:prstGeom>
            <a:noFill/>
            <a:ln>
              <a:noFill/>
            </a:ln>
          </p:spPr>
        </p:pic>
        <p:pic>
          <p:nvPicPr>
            <p:cNvPr id="275" name="Google Shape;275;p11"/>
            <p:cNvPicPr preferRelativeResize="0"/>
            <p:nvPr/>
          </p:nvPicPr>
          <p:blipFill rotWithShape="1">
            <a:blip r:embed="rId7" cstate="email">
              <a:extLst>
                <a:ext uri="{28A0092B-C50C-407E-A947-70E740481C1C}">
                  <a14:useLocalDpi xmlns:a14="http://schemas.microsoft.com/office/drawing/2010/main"/>
                </a:ext>
              </a:extLst>
            </a:blip>
            <a:srcRect l="12312" t="23868" r="22987" b="28489"/>
            <a:stretch>
              <a:fillRect/>
            </a:stretch>
          </p:blipFill>
          <p:spPr>
            <a:xfrm rot="6894257">
              <a:off x="-321128" y="3654662"/>
              <a:ext cx="1113463" cy="461175"/>
            </a:xfrm>
            <a:prstGeom prst="rect">
              <a:avLst/>
            </a:prstGeom>
            <a:noFill/>
            <a:ln>
              <a:noFill/>
            </a:ln>
          </p:spPr>
        </p:pic>
        <p:pic>
          <p:nvPicPr>
            <p:cNvPr id="276" name="Google Shape;276;p11"/>
            <p:cNvPicPr preferRelativeResize="0"/>
            <p:nvPr/>
          </p:nvPicPr>
          <p:blipFill rotWithShape="1">
            <a:blip r:embed="rId8" cstate="email">
              <a:extLst>
                <a:ext uri="{28A0092B-C50C-407E-A947-70E740481C1C}">
                  <a14:useLocalDpi xmlns:a14="http://schemas.microsoft.com/office/drawing/2010/main"/>
                </a:ext>
              </a:extLst>
            </a:blip>
            <a:srcRect l="13906" t="5414" r="15356" b="13039"/>
            <a:stretch>
              <a:fillRect/>
            </a:stretch>
          </p:blipFill>
          <p:spPr>
            <a:xfrm rot="10491716">
              <a:off x="569302" y="4631901"/>
              <a:ext cx="1228297" cy="796508"/>
            </a:xfrm>
            <a:prstGeom prst="rect">
              <a:avLst/>
            </a:prstGeom>
            <a:noFill/>
            <a:ln>
              <a:noFill/>
            </a:ln>
          </p:spPr>
        </p:pic>
        <p:pic>
          <p:nvPicPr>
            <p:cNvPr id="277" name="Google Shape;277;p11"/>
            <p:cNvPicPr preferRelativeResize="0"/>
            <p:nvPr/>
          </p:nvPicPr>
          <p:blipFill rotWithShape="1">
            <a:blip r:embed="rId12" cstate="email">
              <a:extLst>
                <a:ext uri="{28A0092B-C50C-407E-A947-70E740481C1C}">
                  <a14:useLocalDpi xmlns:a14="http://schemas.microsoft.com/office/drawing/2010/main"/>
                </a:ext>
              </a:extLst>
            </a:blip>
            <a:srcRect l="15600" t="38185" r="20907" b="32629"/>
            <a:stretch>
              <a:fillRect/>
            </a:stretch>
          </p:blipFill>
          <p:spPr>
            <a:xfrm rot="-5607695" flipH="1">
              <a:off x="-279859" y="3582026"/>
              <a:ext cx="680100" cy="175842"/>
            </a:xfrm>
            <a:prstGeom prst="rect">
              <a:avLst/>
            </a:prstGeom>
            <a:noFill/>
            <a:ln>
              <a:noFill/>
            </a:ln>
          </p:spPr>
        </p:pic>
      </p:grpSp>
      <p:grpSp>
        <p:nvGrpSpPr>
          <p:cNvPr id="278" name="Google Shape;278;p11"/>
          <p:cNvGrpSpPr/>
          <p:nvPr/>
        </p:nvGrpSpPr>
        <p:grpSpPr>
          <a:xfrm>
            <a:off x="7304760" y="3553931"/>
            <a:ext cx="2337029" cy="2444570"/>
            <a:chOff x="7304760" y="3553931"/>
            <a:chExt cx="2337029" cy="2444570"/>
          </a:xfrm>
        </p:grpSpPr>
        <p:pic>
          <p:nvPicPr>
            <p:cNvPr id="279" name="Google Shape;279;p11"/>
            <p:cNvPicPr preferRelativeResize="0"/>
            <p:nvPr/>
          </p:nvPicPr>
          <p:blipFill rotWithShape="1">
            <a:blip r:embed="rId13" cstate="email">
              <a:extLst>
                <a:ext uri="{28A0092B-C50C-407E-A947-70E740481C1C}">
                  <a14:useLocalDpi xmlns:a14="http://schemas.microsoft.com/office/drawing/2010/main"/>
                </a:ext>
              </a:extLst>
            </a:blip>
            <a:srcRect l="23801" t="18444" r="27673" b="22759"/>
            <a:stretch>
              <a:fillRect/>
            </a:stretch>
          </p:blipFill>
          <p:spPr>
            <a:xfrm rot="-8100000" flipH="1">
              <a:off x="7404673" y="5009914"/>
              <a:ext cx="1056947" cy="720400"/>
            </a:xfrm>
            <a:prstGeom prst="rect">
              <a:avLst/>
            </a:prstGeom>
            <a:noFill/>
            <a:ln>
              <a:noFill/>
            </a:ln>
          </p:spPr>
        </p:pic>
        <p:pic>
          <p:nvPicPr>
            <p:cNvPr id="280" name="Google Shape;280;p11"/>
            <p:cNvPicPr preferRelativeResize="0"/>
            <p:nvPr/>
          </p:nvPicPr>
          <p:blipFill rotWithShape="1">
            <a:blip r:embed="rId14" cstate="email">
              <a:extLst>
                <a:ext uri="{28A0092B-C50C-407E-A947-70E740481C1C}">
                  <a14:useLocalDpi xmlns:a14="http://schemas.microsoft.com/office/drawing/2010/main"/>
                </a:ext>
              </a:extLst>
            </a:blip>
            <a:srcRect/>
            <a:stretch>
              <a:fillRect/>
            </a:stretch>
          </p:blipFill>
          <p:spPr>
            <a:xfrm rot="2700000">
              <a:off x="7333567" y="4668638"/>
              <a:ext cx="1199160" cy="491620"/>
            </a:xfrm>
            <a:prstGeom prst="rect">
              <a:avLst/>
            </a:prstGeom>
            <a:noFill/>
            <a:ln>
              <a:noFill/>
            </a:ln>
          </p:spPr>
        </p:pic>
        <p:pic>
          <p:nvPicPr>
            <p:cNvPr id="281" name="Google Shape;281;p11"/>
            <p:cNvPicPr preferRelativeResize="0"/>
            <p:nvPr/>
          </p:nvPicPr>
          <p:blipFill rotWithShape="1">
            <a:blip r:embed="rId9" cstate="email">
              <a:extLst>
                <a:ext uri="{28A0092B-C50C-407E-A947-70E740481C1C}">
                  <a14:useLocalDpi xmlns:a14="http://schemas.microsoft.com/office/drawing/2010/main"/>
                </a:ext>
              </a:extLst>
            </a:blip>
            <a:srcRect l="22611" t="17858" r="22346" b="32355"/>
            <a:stretch>
              <a:fillRect/>
            </a:stretch>
          </p:blipFill>
          <p:spPr>
            <a:xfrm rot="-7943166" flipH="1">
              <a:off x="8091218" y="4383840"/>
              <a:ext cx="1512813" cy="769692"/>
            </a:xfrm>
            <a:prstGeom prst="rect">
              <a:avLst/>
            </a:prstGeom>
            <a:noFill/>
            <a:ln>
              <a:noFill/>
            </a:ln>
          </p:spPr>
        </p:pic>
        <p:pic>
          <p:nvPicPr>
            <p:cNvPr id="282" name="Google Shape;282;p11"/>
            <p:cNvPicPr preferRelativeResize="0"/>
            <p:nvPr/>
          </p:nvPicPr>
          <p:blipFill rotWithShape="1">
            <a:blip r:embed="rId10" cstate="email">
              <a:extLst>
                <a:ext uri="{28A0092B-C50C-407E-A947-70E740481C1C}">
                  <a14:useLocalDpi xmlns:a14="http://schemas.microsoft.com/office/drawing/2010/main"/>
                </a:ext>
              </a:extLst>
            </a:blip>
            <a:srcRect l="21633" t="17863" r="20428" b="14750"/>
            <a:stretch>
              <a:fillRect/>
            </a:stretch>
          </p:blipFill>
          <p:spPr>
            <a:xfrm rot="-6670526" flipH="1">
              <a:off x="8177996" y="4298540"/>
              <a:ext cx="1171813" cy="766563"/>
            </a:xfrm>
            <a:prstGeom prst="rect">
              <a:avLst/>
            </a:prstGeom>
            <a:noFill/>
            <a:ln>
              <a:noFill/>
            </a:ln>
          </p:spPr>
        </p:pic>
        <p:pic>
          <p:nvPicPr>
            <p:cNvPr id="283" name="Google Shape;283;p11"/>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1915894">
              <a:off x="7937178" y="4831941"/>
              <a:ext cx="1109387" cy="626640"/>
            </a:xfrm>
            <a:prstGeom prst="rect">
              <a:avLst/>
            </a:prstGeom>
            <a:noFill/>
            <a:ln>
              <a:noFill/>
            </a:ln>
          </p:spPr>
        </p:pic>
        <p:pic>
          <p:nvPicPr>
            <p:cNvPr id="284" name="Google Shape;284;p11"/>
            <p:cNvPicPr preferRelativeResize="0"/>
            <p:nvPr/>
          </p:nvPicPr>
          <p:blipFill rotWithShape="1">
            <a:blip r:embed="rId11" cstate="email">
              <a:extLst>
                <a:ext uri="{28A0092B-C50C-407E-A947-70E740481C1C}">
                  <a14:useLocalDpi xmlns:a14="http://schemas.microsoft.com/office/drawing/2010/main"/>
                </a:ext>
              </a:extLst>
            </a:blip>
            <a:srcRect l="11741" t="30139" r="13183" b="29518"/>
            <a:stretch>
              <a:fillRect/>
            </a:stretch>
          </p:blipFill>
          <p:spPr>
            <a:xfrm rot="-8556424" flipH="1">
              <a:off x="7836803" y="4731019"/>
              <a:ext cx="1693561" cy="511878"/>
            </a:xfrm>
            <a:prstGeom prst="rect">
              <a:avLst/>
            </a:prstGeom>
            <a:noFill/>
            <a:ln>
              <a:noFill/>
            </a:ln>
          </p:spPr>
        </p:pic>
        <p:pic>
          <p:nvPicPr>
            <p:cNvPr id="285" name="Google Shape;285;p11"/>
            <p:cNvPicPr preferRelativeResize="0"/>
            <p:nvPr/>
          </p:nvPicPr>
          <p:blipFill rotWithShape="1">
            <a:blip r:embed="rId6" cstate="email">
              <a:extLst>
                <a:ext uri="{28A0092B-C50C-407E-A947-70E740481C1C}">
                  <a14:useLocalDpi xmlns:a14="http://schemas.microsoft.com/office/drawing/2010/main"/>
                </a:ext>
              </a:extLst>
            </a:blip>
            <a:srcRect l="18010" t="17001" r="10774" b="14330"/>
            <a:stretch>
              <a:fillRect/>
            </a:stretch>
          </p:blipFill>
          <p:spPr>
            <a:xfrm rot="4351354">
              <a:off x="8279093" y="3955556"/>
              <a:ext cx="1133217" cy="614638"/>
            </a:xfrm>
            <a:prstGeom prst="rect">
              <a:avLst/>
            </a:prstGeom>
            <a:noFill/>
            <a:ln>
              <a:noFill/>
            </a:ln>
          </p:spPr>
        </p:pic>
        <p:pic>
          <p:nvPicPr>
            <p:cNvPr id="286" name="Google Shape;286;p11"/>
            <p:cNvPicPr preferRelativeResize="0"/>
            <p:nvPr/>
          </p:nvPicPr>
          <p:blipFill rotWithShape="1">
            <a:blip r:embed="rId12" cstate="email">
              <a:extLst>
                <a:ext uri="{28A0092B-C50C-407E-A947-70E740481C1C}">
                  <a14:useLocalDpi xmlns:a14="http://schemas.microsoft.com/office/drawing/2010/main"/>
                </a:ext>
              </a:extLst>
            </a:blip>
            <a:srcRect l="15600" t="38185" r="20907" b="32629"/>
            <a:stretch>
              <a:fillRect/>
            </a:stretch>
          </p:blipFill>
          <p:spPr>
            <a:xfrm rot="-6322674" flipH="1">
              <a:off x="8671918" y="3826700"/>
              <a:ext cx="704639" cy="182188"/>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88"/>
        <p:cNvGrpSpPr/>
        <p:nvPr/>
      </p:nvGrpSpPr>
      <p:grpSpPr>
        <a:xfrm>
          <a:off x="0" y="0"/>
          <a:ext cx="0" cy="0"/>
          <a:chOff x="0" y="0"/>
          <a:chExt cx="0" cy="0"/>
        </a:xfrm>
      </p:grpSpPr>
      <p:pic>
        <p:nvPicPr>
          <p:cNvPr id="289" name="Google Shape;289;p13"/>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a:off x="0" y="0"/>
            <a:ext cx="9144000" cy="5143500"/>
          </a:xfrm>
          <a:prstGeom prst="rect">
            <a:avLst/>
          </a:prstGeom>
          <a:noFill/>
          <a:ln>
            <a:noFill/>
          </a:ln>
        </p:spPr>
      </p:pic>
      <p:sp>
        <p:nvSpPr>
          <p:cNvPr id="290" name="Google Shape;290;p13"/>
          <p:cNvSpPr txBox="1">
            <a:spLocks noGrp="1"/>
          </p:cNvSpPr>
          <p:nvPr>
            <p:ph type="subTitle" idx="1"/>
          </p:nvPr>
        </p:nvSpPr>
        <p:spPr>
          <a:xfrm>
            <a:off x="1574321" y="2285400"/>
            <a:ext cx="2305500" cy="5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13"/>
          <p:cNvSpPr txBox="1">
            <a:spLocks noGrp="1"/>
          </p:cNvSpPr>
          <p:nvPr>
            <p:ph type="subTitle" idx="2"/>
          </p:nvPr>
        </p:nvSpPr>
        <p:spPr>
          <a:xfrm>
            <a:off x="5264179" y="2285400"/>
            <a:ext cx="2305500" cy="5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13"/>
          <p:cNvSpPr txBox="1">
            <a:spLocks noGrp="1"/>
          </p:cNvSpPr>
          <p:nvPr>
            <p:ph type="subTitle" idx="3"/>
          </p:nvPr>
        </p:nvSpPr>
        <p:spPr>
          <a:xfrm>
            <a:off x="1574321" y="4018575"/>
            <a:ext cx="2305500" cy="5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13"/>
          <p:cNvSpPr txBox="1">
            <a:spLocks noGrp="1"/>
          </p:cNvSpPr>
          <p:nvPr>
            <p:ph type="subTitle" idx="4"/>
          </p:nvPr>
        </p:nvSpPr>
        <p:spPr>
          <a:xfrm>
            <a:off x="5264174" y="4018575"/>
            <a:ext cx="2305500" cy="585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4" name="Google Shape;294;p13"/>
          <p:cNvSpPr txBox="1">
            <a:spLocks noGrp="1"/>
          </p:cNvSpPr>
          <p:nvPr>
            <p:ph type="title" hasCustomPrompt="1"/>
          </p:nvPr>
        </p:nvSpPr>
        <p:spPr>
          <a:xfrm>
            <a:off x="2359710" y="13320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5" name="Google Shape;295;p13"/>
          <p:cNvSpPr txBox="1">
            <a:spLocks noGrp="1"/>
          </p:cNvSpPr>
          <p:nvPr>
            <p:ph type="title" idx="5" hasCustomPrompt="1"/>
          </p:nvPr>
        </p:nvSpPr>
        <p:spPr>
          <a:xfrm>
            <a:off x="2359710" y="30646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6" name="Google Shape;296;p13"/>
          <p:cNvSpPr txBox="1">
            <a:spLocks noGrp="1"/>
          </p:cNvSpPr>
          <p:nvPr>
            <p:ph type="title" idx="6" hasCustomPrompt="1"/>
          </p:nvPr>
        </p:nvSpPr>
        <p:spPr>
          <a:xfrm>
            <a:off x="6049581" y="1332020"/>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7" name="Google Shape;297;p13"/>
          <p:cNvSpPr txBox="1">
            <a:spLocks noGrp="1"/>
          </p:cNvSpPr>
          <p:nvPr>
            <p:ph type="title" idx="7" hasCustomPrompt="1"/>
          </p:nvPr>
        </p:nvSpPr>
        <p:spPr>
          <a:xfrm>
            <a:off x="6049581" y="306461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 name="Google Shape;298;p13"/>
          <p:cNvSpPr txBox="1">
            <a:spLocks noGrp="1"/>
          </p:cNvSpPr>
          <p:nvPr>
            <p:ph type="subTitle" idx="8"/>
          </p:nvPr>
        </p:nvSpPr>
        <p:spPr>
          <a:xfrm>
            <a:off x="1574321" y="1852099"/>
            <a:ext cx="2305500" cy="53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99" name="Google Shape;299;p13"/>
          <p:cNvSpPr txBox="1">
            <a:spLocks noGrp="1"/>
          </p:cNvSpPr>
          <p:nvPr>
            <p:ph type="subTitle" idx="9"/>
          </p:nvPr>
        </p:nvSpPr>
        <p:spPr>
          <a:xfrm>
            <a:off x="5264179" y="1852099"/>
            <a:ext cx="2305500" cy="53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00" name="Google Shape;300;p13"/>
          <p:cNvSpPr txBox="1">
            <a:spLocks noGrp="1"/>
          </p:cNvSpPr>
          <p:nvPr>
            <p:ph type="subTitle" idx="13"/>
          </p:nvPr>
        </p:nvSpPr>
        <p:spPr>
          <a:xfrm>
            <a:off x="1574321" y="3584775"/>
            <a:ext cx="2305500" cy="53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01" name="Google Shape;301;p13"/>
          <p:cNvSpPr txBox="1">
            <a:spLocks noGrp="1"/>
          </p:cNvSpPr>
          <p:nvPr>
            <p:ph type="subTitle" idx="14"/>
          </p:nvPr>
        </p:nvSpPr>
        <p:spPr>
          <a:xfrm>
            <a:off x="5264179" y="3584775"/>
            <a:ext cx="2305500" cy="53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02" name="Google Shape;302;p13"/>
          <p:cNvSpPr txBox="1">
            <a:spLocks noGrp="1"/>
          </p:cNvSpPr>
          <p:nvPr>
            <p:ph type="title" idx="15"/>
          </p:nvPr>
        </p:nvSpPr>
        <p:spPr>
          <a:xfrm>
            <a:off x="713225" y="539500"/>
            <a:ext cx="77175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03" name="Google Shape;303;p13"/>
          <p:cNvGrpSpPr/>
          <p:nvPr/>
        </p:nvGrpSpPr>
        <p:grpSpPr>
          <a:xfrm>
            <a:off x="8051724" y="3927140"/>
            <a:ext cx="1283547" cy="1356330"/>
            <a:chOff x="8051724" y="3927140"/>
            <a:chExt cx="1283547" cy="1356330"/>
          </a:xfrm>
        </p:grpSpPr>
        <p:pic>
          <p:nvPicPr>
            <p:cNvPr id="304" name="Google Shape;304;p13"/>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4624809" flipH="1">
              <a:off x="8296474" y="4335194"/>
              <a:ext cx="1267626" cy="540221"/>
            </a:xfrm>
            <a:prstGeom prst="rect">
              <a:avLst/>
            </a:prstGeom>
            <a:noFill/>
            <a:ln>
              <a:noFill/>
            </a:ln>
          </p:spPr>
        </p:pic>
        <p:pic>
          <p:nvPicPr>
            <p:cNvPr id="305" name="Google Shape;305;p13"/>
            <p:cNvPicPr preferRelativeResize="0"/>
            <p:nvPr/>
          </p:nvPicPr>
          <p:blipFill rotWithShape="1">
            <a:blip r:embed="rId4" cstate="email">
              <a:extLst>
                <a:ext uri="{28A0092B-C50C-407E-A947-70E740481C1C}">
                  <a14:useLocalDpi xmlns:a14="http://schemas.microsoft.com/office/drawing/2010/main"/>
                </a:ext>
              </a:extLst>
            </a:blip>
            <a:srcRect l="13906" t="5414" r="15356" b="13039"/>
            <a:stretch>
              <a:fillRect/>
            </a:stretch>
          </p:blipFill>
          <p:spPr>
            <a:xfrm rot="4667121">
              <a:off x="7959355" y="4225310"/>
              <a:ext cx="1194517" cy="774582"/>
            </a:xfrm>
            <a:prstGeom prst="rect">
              <a:avLst/>
            </a:prstGeom>
            <a:noFill/>
            <a:ln>
              <a:noFill/>
            </a:ln>
          </p:spPr>
        </p:pic>
        <p:pic>
          <p:nvPicPr>
            <p:cNvPr id="306" name="Google Shape;306;p13"/>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275237">
              <a:off x="8150481" y="4679550"/>
              <a:ext cx="797622" cy="409495"/>
            </a:xfrm>
            <a:prstGeom prst="rect">
              <a:avLst/>
            </a:prstGeom>
            <a:noFill/>
            <a:ln>
              <a:noFill/>
            </a:ln>
          </p:spPr>
        </p:pic>
      </p:grpSp>
      <p:grpSp>
        <p:nvGrpSpPr>
          <p:cNvPr id="307" name="Google Shape;307;p13"/>
          <p:cNvGrpSpPr/>
          <p:nvPr/>
        </p:nvGrpSpPr>
        <p:grpSpPr>
          <a:xfrm>
            <a:off x="-529429" y="3767875"/>
            <a:ext cx="1742336" cy="1671449"/>
            <a:chOff x="-529429" y="3767875"/>
            <a:chExt cx="1742336" cy="1671449"/>
          </a:xfrm>
        </p:grpSpPr>
        <p:pic>
          <p:nvPicPr>
            <p:cNvPr id="308" name="Google Shape;308;p13"/>
            <p:cNvPicPr preferRelativeResize="0"/>
            <p:nvPr/>
          </p:nvPicPr>
          <p:blipFill rotWithShape="1">
            <a:blip r:embed="rId6" cstate="email">
              <a:extLst>
                <a:ext uri="{28A0092B-C50C-407E-A947-70E740481C1C}">
                  <a14:useLocalDpi xmlns:a14="http://schemas.microsoft.com/office/drawing/2010/main"/>
                </a:ext>
              </a:extLst>
            </a:blip>
            <a:srcRect l="22840" t="20866" r="22358" b="17761"/>
            <a:stretch>
              <a:fillRect/>
            </a:stretch>
          </p:blipFill>
          <p:spPr>
            <a:xfrm rot="-882371" flipH="1">
              <a:off x="336286" y="4624679"/>
              <a:ext cx="824214" cy="519216"/>
            </a:xfrm>
            <a:prstGeom prst="rect">
              <a:avLst/>
            </a:prstGeom>
            <a:noFill/>
            <a:ln>
              <a:noFill/>
            </a:ln>
          </p:spPr>
        </p:pic>
        <p:pic>
          <p:nvPicPr>
            <p:cNvPr id="309" name="Google Shape;309;p13"/>
            <p:cNvPicPr preferRelativeResize="0"/>
            <p:nvPr/>
          </p:nvPicPr>
          <p:blipFill rotWithShape="1">
            <a:blip r:embed="rId7" cstate="email">
              <a:extLst>
                <a:ext uri="{28A0092B-C50C-407E-A947-70E740481C1C}">
                  <a14:useLocalDpi xmlns:a14="http://schemas.microsoft.com/office/drawing/2010/main"/>
                </a:ext>
              </a:extLst>
            </a:blip>
            <a:srcRect l="22611" t="17858" r="22346" b="32355"/>
            <a:stretch>
              <a:fillRect/>
            </a:stretch>
          </p:blipFill>
          <p:spPr>
            <a:xfrm rot="-5780759" flipH="1">
              <a:off x="-310468" y="4240993"/>
              <a:ext cx="1125870" cy="572827"/>
            </a:xfrm>
            <a:prstGeom prst="rect">
              <a:avLst/>
            </a:prstGeom>
            <a:noFill/>
            <a:ln>
              <a:noFill/>
            </a:ln>
          </p:spPr>
        </p:pic>
        <p:pic>
          <p:nvPicPr>
            <p:cNvPr id="310" name="Google Shape;310;p13"/>
            <p:cNvPicPr preferRelativeResize="0"/>
            <p:nvPr/>
          </p:nvPicPr>
          <p:blipFill rotWithShape="1">
            <a:blip r:embed="rId8" cstate="email">
              <a:extLst>
                <a:ext uri="{28A0092B-C50C-407E-A947-70E740481C1C}">
                  <a14:useLocalDpi xmlns:a14="http://schemas.microsoft.com/office/drawing/2010/main"/>
                </a:ext>
              </a:extLst>
            </a:blip>
            <a:srcRect l="11741" t="30139" r="13183" b="29518"/>
            <a:stretch>
              <a:fillRect/>
            </a:stretch>
          </p:blipFill>
          <p:spPr>
            <a:xfrm rot="7870012">
              <a:off x="-629714" y="4338193"/>
              <a:ext cx="1756180" cy="530812"/>
            </a:xfrm>
            <a:prstGeom prst="rect">
              <a:avLst/>
            </a:prstGeom>
            <a:noFill/>
            <a:ln>
              <a:noFill/>
            </a:ln>
          </p:spPr>
        </p:pic>
        <p:pic>
          <p:nvPicPr>
            <p:cNvPr id="311" name="Google Shape;311;p13"/>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10307278">
              <a:off x="-152834" y="4956071"/>
              <a:ext cx="863945" cy="223372"/>
            </a:xfrm>
            <a:prstGeom prst="rect">
              <a:avLst/>
            </a:prstGeom>
            <a:noFill/>
            <a:ln>
              <a:noFill/>
            </a:ln>
          </p:spPr>
        </p:pic>
      </p:grpSp>
      <p:grpSp>
        <p:nvGrpSpPr>
          <p:cNvPr id="312" name="Google Shape;312;p13"/>
          <p:cNvGrpSpPr/>
          <p:nvPr/>
        </p:nvGrpSpPr>
        <p:grpSpPr>
          <a:xfrm>
            <a:off x="8055726" y="-249776"/>
            <a:ext cx="1500700" cy="1430333"/>
            <a:chOff x="8055726" y="-249776"/>
            <a:chExt cx="1500700" cy="1430333"/>
          </a:xfrm>
        </p:grpSpPr>
        <p:pic>
          <p:nvPicPr>
            <p:cNvPr id="313" name="Google Shape;313;p13"/>
            <p:cNvPicPr preferRelativeResize="0"/>
            <p:nvPr/>
          </p:nvPicPr>
          <p:blipFill rotWithShape="1">
            <a:blip r:embed="rId10" cstate="email">
              <a:extLst>
                <a:ext uri="{28A0092B-C50C-407E-A947-70E740481C1C}">
                  <a14:useLocalDpi xmlns:a14="http://schemas.microsoft.com/office/drawing/2010/main"/>
                </a:ext>
              </a:extLst>
            </a:blip>
            <a:srcRect/>
            <a:stretch>
              <a:fillRect/>
            </a:stretch>
          </p:blipFill>
          <p:spPr>
            <a:xfrm rot="9646857" flipH="1">
              <a:off x="8102059" y="-45744"/>
              <a:ext cx="1169756" cy="479565"/>
            </a:xfrm>
            <a:prstGeom prst="rect">
              <a:avLst/>
            </a:prstGeom>
            <a:noFill/>
            <a:ln>
              <a:noFill/>
            </a:ln>
          </p:spPr>
        </p:pic>
        <p:pic>
          <p:nvPicPr>
            <p:cNvPr id="314" name="Google Shape;314;p13"/>
            <p:cNvPicPr preferRelativeResize="0"/>
            <p:nvPr/>
          </p:nvPicPr>
          <p:blipFill rotWithShape="1">
            <a:blip r:embed="rId11" cstate="email">
              <a:extLst>
                <a:ext uri="{28A0092B-C50C-407E-A947-70E740481C1C}">
                  <a14:useLocalDpi xmlns:a14="http://schemas.microsoft.com/office/drawing/2010/main"/>
                </a:ext>
              </a:extLst>
            </a:blip>
            <a:srcRect l="16807" t="13569" r="25496" b="28489"/>
            <a:stretch>
              <a:fillRect/>
            </a:stretch>
          </p:blipFill>
          <p:spPr>
            <a:xfrm rot="7909332" flipH="1">
              <a:off x="8437868" y="48655"/>
              <a:ext cx="1071536" cy="605262"/>
            </a:xfrm>
            <a:prstGeom prst="rect">
              <a:avLst/>
            </a:prstGeom>
            <a:noFill/>
            <a:ln>
              <a:noFill/>
            </a:ln>
          </p:spPr>
        </p:pic>
        <p:pic>
          <p:nvPicPr>
            <p:cNvPr id="315" name="Google Shape;315;p13"/>
            <p:cNvPicPr preferRelativeResize="0"/>
            <p:nvPr/>
          </p:nvPicPr>
          <p:blipFill rotWithShape="1">
            <a:blip r:embed="rId12" cstate="email">
              <a:extLst>
                <a:ext uri="{28A0092B-C50C-407E-A947-70E740481C1C}">
                  <a14:useLocalDpi xmlns:a14="http://schemas.microsoft.com/office/drawing/2010/main"/>
                </a:ext>
              </a:extLst>
            </a:blip>
            <a:srcRect l="23801" t="18444" r="27673" b="22759"/>
            <a:stretch>
              <a:fillRect/>
            </a:stretch>
          </p:blipFill>
          <p:spPr>
            <a:xfrm rot="-4459462">
              <a:off x="8313076" y="113792"/>
              <a:ext cx="1166784" cy="795271"/>
            </a:xfrm>
            <a:prstGeom prst="rect">
              <a:avLst/>
            </a:prstGeom>
            <a:noFill/>
            <a:ln>
              <a:noFill/>
            </a:ln>
          </p:spPr>
        </p:pic>
      </p:grpSp>
      <p:grpSp>
        <p:nvGrpSpPr>
          <p:cNvPr id="316" name="Google Shape;316;p13"/>
          <p:cNvGrpSpPr/>
          <p:nvPr/>
        </p:nvGrpSpPr>
        <p:grpSpPr>
          <a:xfrm>
            <a:off x="-183897" y="-224911"/>
            <a:ext cx="1230638" cy="1243986"/>
            <a:chOff x="-183897" y="-224911"/>
            <a:chExt cx="1230638" cy="1243986"/>
          </a:xfrm>
        </p:grpSpPr>
        <p:pic>
          <p:nvPicPr>
            <p:cNvPr id="317" name="Google Shape;317;p13"/>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2699988">
              <a:off x="-179632" y="154259"/>
              <a:ext cx="1008428" cy="429762"/>
            </a:xfrm>
            <a:prstGeom prst="rect">
              <a:avLst/>
            </a:prstGeom>
            <a:noFill/>
            <a:ln>
              <a:noFill/>
            </a:ln>
          </p:spPr>
        </p:pic>
        <p:pic>
          <p:nvPicPr>
            <p:cNvPr id="318" name="Google Shape;318;p13"/>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5400021" flipH="1">
              <a:off x="-145498" y="416809"/>
              <a:ext cx="795912" cy="408621"/>
            </a:xfrm>
            <a:prstGeom prst="rect">
              <a:avLst/>
            </a:prstGeom>
            <a:noFill/>
            <a:ln>
              <a:noFill/>
            </a:ln>
          </p:spPr>
        </p:pic>
        <p:pic>
          <p:nvPicPr>
            <p:cNvPr id="319" name="Google Shape;319;p13"/>
            <p:cNvPicPr preferRelativeResize="0"/>
            <p:nvPr/>
          </p:nvPicPr>
          <p:blipFill rotWithShape="1">
            <a:blip r:embed="rId13" cstate="email">
              <a:extLst>
                <a:ext uri="{28A0092B-C50C-407E-A947-70E740481C1C}">
                  <a14:useLocalDpi xmlns:a14="http://schemas.microsoft.com/office/drawing/2010/main"/>
                </a:ext>
              </a:extLst>
            </a:blip>
            <a:srcRect/>
            <a:stretch>
              <a:fillRect/>
            </a:stretch>
          </p:blipFill>
          <p:spPr>
            <a:xfrm rot="-9646867">
              <a:off x="-129338" y="-51641"/>
              <a:ext cx="1131269" cy="463788"/>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20"/>
        <p:cNvGrpSpPr/>
        <p:nvPr/>
      </p:nvGrpSpPr>
      <p:grpSpPr>
        <a:xfrm>
          <a:off x="0" y="0"/>
          <a:ext cx="0" cy="0"/>
          <a:chOff x="0" y="0"/>
          <a:chExt cx="0" cy="0"/>
        </a:xfrm>
      </p:grpSpPr>
      <p:pic>
        <p:nvPicPr>
          <p:cNvPr id="321" name="Google Shape;321;p14"/>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a:off x="0" y="0"/>
            <a:ext cx="9144000" cy="5143500"/>
          </a:xfrm>
          <a:prstGeom prst="rect">
            <a:avLst/>
          </a:prstGeom>
          <a:noFill/>
          <a:ln>
            <a:noFill/>
          </a:ln>
        </p:spPr>
      </p:pic>
      <p:sp>
        <p:nvSpPr>
          <p:cNvPr id="322" name="Google Shape;322;p14"/>
          <p:cNvSpPr txBox="1">
            <a:spLocks noGrp="1"/>
          </p:cNvSpPr>
          <p:nvPr>
            <p:ph type="title"/>
          </p:nvPr>
        </p:nvSpPr>
        <p:spPr>
          <a:xfrm>
            <a:off x="2636043" y="3498575"/>
            <a:ext cx="3871800" cy="5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23" name="Google Shape;323;p14"/>
          <p:cNvSpPr txBox="1">
            <a:spLocks noGrp="1"/>
          </p:cNvSpPr>
          <p:nvPr>
            <p:ph type="subTitle" idx="1"/>
          </p:nvPr>
        </p:nvSpPr>
        <p:spPr>
          <a:xfrm>
            <a:off x="1902300" y="1125650"/>
            <a:ext cx="5339400" cy="226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324" name="Google Shape;324;p14"/>
          <p:cNvGrpSpPr/>
          <p:nvPr/>
        </p:nvGrpSpPr>
        <p:grpSpPr>
          <a:xfrm>
            <a:off x="7438451" y="3206974"/>
            <a:ext cx="2276225" cy="2264818"/>
            <a:chOff x="7438451" y="3206974"/>
            <a:chExt cx="2276225" cy="2264818"/>
          </a:xfrm>
        </p:grpSpPr>
        <p:pic>
          <p:nvPicPr>
            <p:cNvPr id="325" name="Google Shape;325;p14"/>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3188558">
              <a:off x="7867484" y="4310918"/>
              <a:ext cx="842214" cy="432389"/>
            </a:xfrm>
            <a:prstGeom prst="rect">
              <a:avLst/>
            </a:prstGeom>
            <a:noFill/>
            <a:ln>
              <a:noFill/>
            </a:ln>
          </p:spPr>
        </p:pic>
        <p:pic>
          <p:nvPicPr>
            <p:cNvPr id="326" name="Google Shape;326;p14"/>
            <p:cNvPicPr preferRelativeResize="0"/>
            <p:nvPr/>
          </p:nvPicPr>
          <p:blipFill rotWithShape="1">
            <a:blip r:embed="rId4" cstate="email">
              <a:extLst>
                <a:ext uri="{28A0092B-C50C-407E-A947-70E740481C1C}">
                  <a14:useLocalDpi xmlns:a14="http://schemas.microsoft.com/office/drawing/2010/main"/>
                </a:ext>
              </a:extLst>
            </a:blip>
            <a:srcRect l="22840" t="20866" r="22358" b="17761"/>
            <a:stretch>
              <a:fillRect/>
            </a:stretch>
          </p:blipFill>
          <p:spPr>
            <a:xfrm rot="-7755518" flipH="1">
              <a:off x="8360487" y="3879548"/>
              <a:ext cx="1089231" cy="686175"/>
            </a:xfrm>
            <a:prstGeom prst="rect">
              <a:avLst/>
            </a:prstGeom>
            <a:noFill/>
            <a:ln>
              <a:noFill/>
            </a:ln>
          </p:spPr>
        </p:pic>
        <p:pic>
          <p:nvPicPr>
            <p:cNvPr id="327" name="Google Shape;327;p14"/>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2244346">
              <a:off x="8055532" y="4572639"/>
              <a:ext cx="1109382" cy="626639"/>
            </a:xfrm>
            <a:prstGeom prst="rect">
              <a:avLst/>
            </a:prstGeom>
            <a:noFill/>
            <a:ln>
              <a:noFill/>
            </a:ln>
          </p:spPr>
        </p:pic>
        <p:pic>
          <p:nvPicPr>
            <p:cNvPr id="328" name="Google Shape;328;p14"/>
            <p:cNvPicPr preferRelativeResize="0"/>
            <p:nvPr/>
          </p:nvPicPr>
          <p:blipFill rotWithShape="1">
            <a:blip r:embed="rId6" cstate="email">
              <a:extLst>
                <a:ext uri="{28A0092B-C50C-407E-A947-70E740481C1C}">
                  <a14:useLocalDpi xmlns:a14="http://schemas.microsoft.com/office/drawing/2010/main"/>
                </a:ext>
              </a:extLst>
            </a:blip>
            <a:srcRect l="18010" t="17001" r="10774" b="14330"/>
            <a:stretch>
              <a:fillRect/>
            </a:stretch>
          </p:blipFill>
          <p:spPr>
            <a:xfrm rot="-9018709" flipH="1">
              <a:off x="8351675" y="4432064"/>
              <a:ext cx="1275401" cy="691773"/>
            </a:xfrm>
            <a:prstGeom prst="rect">
              <a:avLst/>
            </a:prstGeom>
            <a:noFill/>
            <a:ln>
              <a:noFill/>
            </a:ln>
          </p:spPr>
        </p:pic>
        <p:pic>
          <p:nvPicPr>
            <p:cNvPr id="329" name="Google Shape;329;p14"/>
            <p:cNvPicPr preferRelativeResize="0"/>
            <p:nvPr/>
          </p:nvPicPr>
          <p:blipFill rotWithShape="1">
            <a:blip r:embed="rId7" cstate="email">
              <a:extLst>
                <a:ext uri="{28A0092B-C50C-407E-A947-70E740481C1C}">
                  <a14:useLocalDpi xmlns:a14="http://schemas.microsoft.com/office/drawing/2010/main"/>
                </a:ext>
              </a:extLst>
            </a:blip>
            <a:srcRect l="12312" t="23868" r="22987" b="28489"/>
            <a:stretch>
              <a:fillRect/>
            </a:stretch>
          </p:blipFill>
          <p:spPr>
            <a:xfrm rot="-6894257" flipH="1">
              <a:off x="8416366" y="3578462"/>
              <a:ext cx="1113463" cy="461175"/>
            </a:xfrm>
            <a:prstGeom prst="rect">
              <a:avLst/>
            </a:prstGeom>
            <a:noFill/>
            <a:ln>
              <a:noFill/>
            </a:ln>
          </p:spPr>
        </p:pic>
        <p:pic>
          <p:nvPicPr>
            <p:cNvPr id="330" name="Google Shape;330;p14"/>
            <p:cNvPicPr preferRelativeResize="0"/>
            <p:nvPr/>
          </p:nvPicPr>
          <p:blipFill rotWithShape="1">
            <a:blip r:embed="rId8" cstate="email">
              <a:extLst>
                <a:ext uri="{28A0092B-C50C-407E-A947-70E740481C1C}">
                  <a14:useLocalDpi xmlns:a14="http://schemas.microsoft.com/office/drawing/2010/main"/>
                </a:ext>
              </a:extLst>
            </a:blip>
            <a:srcRect l="13906" t="5414" r="15356" b="13039"/>
            <a:stretch>
              <a:fillRect/>
            </a:stretch>
          </p:blipFill>
          <p:spPr>
            <a:xfrm rot="-10491712" flipH="1">
              <a:off x="7469999" y="4597760"/>
              <a:ext cx="1167506" cy="757084"/>
            </a:xfrm>
            <a:prstGeom prst="rect">
              <a:avLst/>
            </a:prstGeom>
            <a:noFill/>
            <a:ln>
              <a:noFill/>
            </a:ln>
          </p:spPr>
        </p:pic>
        <p:pic>
          <p:nvPicPr>
            <p:cNvPr id="331" name="Google Shape;331;p14"/>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5607695">
              <a:off x="8808460" y="3505826"/>
              <a:ext cx="680100" cy="175842"/>
            </a:xfrm>
            <a:prstGeom prst="rect">
              <a:avLst/>
            </a:prstGeom>
            <a:noFill/>
            <a:ln>
              <a:noFill/>
            </a:ln>
          </p:spPr>
        </p:pic>
      </p:grpSp>
      <p:grpSp>
        <p:nvGrpSpPr>
          <p:cNvPr id="332" name="Google Shape;332;p14"/>
          <p:cNvGrpSpPr/>
          <p:nvPr/>
        </p:nvGrpSpPr>
        <p:grpSpPr>
          <a:xfrm>
            <a:off x="-627877" y="-592063"/>
            <a:ext cx="2377303" cy="2294039"/>
            <a:chOff x="-627877" y="-592063"/>
            <a:chExt cx="2377303" cy="2294039"/>
          </a:xfrm>
        </p:grpSpPr>
        <p:pic>
          <p:nvPicPr>
            <p:cNvPr id="333" name="Google Shape;333;p14"/>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2700014" flipH="1">
              <a:off x="443967" y="26476"/>
              <a:ext cx="842212" cy="432389"/>
            </a:xfrm>
            <a:prstGeom prst="rect">
              <a:avLst/>
            </a:prstGeom>
            <a:noFill/>
            <a:ln>
              <a:noFill/>
            </a:ln>
          </p:spPr>
        </p:pic>
        <p:pic>
          <p:nvPicPr>
            <p:cNvPr id="334" name="Google Shape;334;p14"/>
            <p:cNvPicPr preferRelativeResize="0"/>
            <p:nvPr/>
          </p:nvPicPr>
          <p:blipFill rotWithShape="1">
            <a:blip r:embed="rId4" cstate="email">
              <a:extLst>
                <a:ext uri="{28A0092B-C50C-407E-A947-70E740481C1C}">
                  <a14:useLocalDpi xmlns:a14="http://schemas.microsoft.com/office/drawing/2010/main"/>
                </a:ext>
              </a:extLst>
            </a:blip>
            <a:srcRect l="22840" t="20866" r="22358" b="17761"/>
            <a:stretch>
              <a:fillRect/>
            </a:stretch>
          </p:blipFill>
          <p:spPr>
            <a:xfrm rot="2480024" flipH="1">
              <a:off x="-284141" y="350211"/>
              <a:ext cx="1089231" cy="686174"/>
            </a:xfrm>
            <a:prstGeom prst="rect">
              <a:avLst/>
            </a:prstGeom>
            <a:noFill/>
            <a:ln>
              <a:noFill/>
            </a:ln>
          </p:spPr>
        </p:pic>
        <p:pic>
          <p:nvPicPr>
            <p:cNvPr id="335" name="Google Shape;335;p14"/>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8739202">
              <a:off x="-180639" y="-333738"/>
              <a:ext cx="1109389" cy="626639"/>
            </a:xfrm>
            <a:prstGeom prst="rect">
              <a:avLst/>
            </a:prstGeom>
            <a:noFill/>
            <a:ln>
              <a:noFill/>
            </a:ln>
          </p:spPr>
        </p:pic>
        <p:pic>
          <p:nvPicPr>
            <p:cNvPr id="336" name="Google Shape;336;p14"/>
            <p:cNvPicPr preferRelativeResize="0"/>
            <p:nvPr/>
          </p:nvPicPr>
          <p:blipFill rotWithShape="1">
            <a:blip r:embed="rId6" cstate="email">
              <a:extLst>
                <a:ext uri="{28A0092B-C50C-407E-A947-70E740481C1C}">
                  <a14:useLocalDpi xmlns:a14="http://schemas.microsoft.com/office/drawing/2010/main"/>
                </a:ext>
              </a:extLst>
            </a:blip>
            <a:srcRect l="18010" t="17001" r="10774" b="14330"/>
            <a:stretch>
              <a:fillRect/>
            </a:stretch>
          </p:blipFill>
          <p:spPr>
            <a:xfrm rot="1402572" flipH="1">
              <a:off x="-553892" y="-171607"/>
              <a:ext cx="1111606" cy="602938"/>
            </a:xfrm>
            <a:prstGeom prst="rect">
              <a:avLst/>
            </a:prstGeom>
            <a:noFill/>
            <a:ln>
              <a:noFill/>
            </a:ln>
          </p:spPr>
        </p:pic>
        <p:pic>
          <p:nvPicPr>
            <p:cNvPr id="337" name="Google Shape;337;p14"/>
            <p:cNvPicPr preferRelativeResize="0"/>
            <p:nvPr/>
          </p:nvPicPr>
          <p:blipFill rotWithShape="1">
            <a:blip r:embed="rId7" cstate="email">
              <a:extLst>
                <a:ext uri="{28A0092B-C50C-407E-A947-70E740481C1C}">
                  <a14:useLocalDpi xmlns:a14="http://schemas.microsoft.com/office/drawing/2010/main"/>
                </a:ext>
              </a:extLst>
            </a:blip>
            <a:srcRect l="12312" t="23868" r="22987" b="28489"/>
            <a:stretch>
              <a:fillRect/>
            </a:stretch>
          </p:blipFill>
          <p:spPr>
            <a:xfrm rot="3404141" flipH="1">
              <a:off x="-296255" y="879390"/>
              <a:ext cx="1113464" cy="461176"/>
            </a:xfrm>
            <a:prstGeom prst="rect">
              <a:avLst/>
            </a:prstGeom>
            <a:noFill/>
            <a:ln>
              <a:noFill/>
            </a:ln>
          </p:spPr>
        </p:pic>
        <p:pic>
          <p:nvPicPr>
            <p:cNvPr id="338" name="Google Shape;338;p14"/>
            <p:cNvPicPr preferRelativeResize="0"/>
            <p:nvPr/>
          </p:nvPicPr>
          <p:blipFill rotWithShape="1">
            <a:blip r:embed="rId8" cstate="email">
              <a:extLst>
                <a:ext uri="{28A0092B-C50C-407E-A947-70E740481C1C}">
                  <a14:useLocalDpi xmlns:a14="http://schemas.microsoft.com/office/drawing/2010/main"/>
                </a:ext>
              </a:extLst>
            </a:blip>
            <a:srcRect l="13906" t="5414" r="15356" b="13039"/>
            <a:stretch>
              <a:fillRect/>
            </a:stretch>
          </p:blipFill>
          <p:spPr>
            <a:xfrm rot="441653" flipH="1">
              <a:off x="590254" y="-349285"/>
              <a:ext cx="1117365" cy="724567"/>
            </a:xfrm>
            <a:prstGeom prst="rect">
              <a:avLst/>
            </a:prstGeom>
            <a:noFill/>
            <a:ln>
              <a:noFill/>
            </a:ln>
          </p:spPr>
        </p:pic>
        <p:pic>
          <p:nvPicPr>
            <p:cNvPr id="339" name="Google Shape;339;p14"/>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5129457">
              <a:off x="-338146" y="1164689"/>
              <a:ext cx="680100" cy="175841"/>
            </a:xfrm>
            <a:prstGeom prst="rect">
              <a:avLst/>
            </a:prstGeom>
            <a:noFill/>
            <a:ln>
              <a:noFill/>
            </a:ln>
          </p:spPr>
        </p:pic>
      </p:grpSp>
      <p:grpSp>
        <p:nvGrpSpPr>
          <p:cNvPr id="340" name="Google Shape;340;p14"/>
          <p:cNvGrpSpPr/>
          <p:nvPr/>
        </p:nvGrpSpPr>
        <p:grpSpPr>
          <a:xfrm>
            <a:off x="-509288" y="3477724"/>
            <a:ext cx="2337029" cy="2444578"/>
            <a:chOff x="-509288" y="3477724"/>
            <a:chExt cx="2337029" cy="2444578"/>
          </a:xfrm>
        </p:grpSpPr>
        <p:pic>
          <p:nvPicPr>
            <p:cNvPr id="341" name="Google Shape;341;p14"/>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8100000">
              <a:off x="670881" y="4933714"/>
              <a:ext cx="1056947" cy="720400"/>
            </a:xfrm>
            <a:prstGeom prst="rect">
              <a:avLst/>
            </a:prstGeom>
            <a:noFill/>
            <a:ln>
              <a:noFill/>
            </a:ln>
          </p:spPr>
        </p:pic>
        <p:pic>
          <p:nvPicPr>
            <p:cNvPr id="342" name="Google Shape;342;p14"/>
            <p:cNvPicPr preferRelativeResize="0"/>
            <p:nvPr/>
          </p:nvPicPr>
          <p:blipFill rotWithShape="1">
            <a:blip r:embed="rId11" cstate="email">
              <a:extLst>
                <a:ext uri="{28A0092B-C50C-407E-A947-70E740481C1C}">
                  <a14:useLocalDpi xmlns:a14="http://schemas.microsoft.com/office/drawing/2010/main"/>
                </a:ext>
              </a:extLst>
            </a:blip>
            <a:srcRect/>
            <a:stretch>
              <a:fillRect/>
            </a:stretch>
          </p:blipFill>
          <p:spPr>
            <a:xfrm rot="-2700000" flipH="1">
              <a:off x="599774" y="4592438"/>
              <a:ext cx="1199160" cy="491620"/>
            </a:xfrm>
            <a:prstGeom prst="rect">
              <a:avLst/>
            </a:prstGeom>
            <a:noFill/>
            <a:ln>
              <a:noFill/>
            </a:ln>
          </p:spPr>
        </p:pic>
        <p:pic>
          <p:nvPicPr>
            <p:cNvPr id="343" name="Google Shape;343;p14"/>
            <p:cNvPicPr preferRelativeResize="0"/>
            <p:nvPr/>
          </p:nvPicPr>
          <p:blipFill rotWithShape="1">
            <a:blip r:embed="rId12" cstate="email">
              <a:extLst>
                <a:ext uri="{28A0092B-C50C-407E-A947-70E740481C1C}">
                  <a14:useLocalDpi xmlns:a14="http://schemas.microsoft.com/office/drawing/2010/main"/>
                </a:ext>
              </a:extLst>
            </a:blip>
            <a:srcRect l="22611" t="17858" r="22346" b="32355"/>
            <a:stretch>
              <a:fillRect/>
            </a:stretch>
          </p:blipFill>
          <p:spPr>
            <a:xfrm rot="7943166">
              <a:off x="-471530" y="4307640"/>
              <a:ext cx="1512813" cy="769692"/>
            </a:xfrm>
            <a:prstGeom prst="rect">
              <a:avLst/>
            </a:prstGeom>
            <a:noFill/>
            <a:ln>
              <a:noFill/>
            </a:ln>
          </p:spPr>
        </p:pic>
        <p:pic>
          <p:nvPicPr>
            <p:cNvPr id="344" name="Google Shape;344;p14"/>
            <p:cNvPicPr preferRelativeResize="0"/>
            <p:nvPr/>
          </p:nvPicPr>
          <p:blipFill rotWithShape="1">
            <a:blip r:embed="rId13" cstate="email">
              <a:extLst>
                <a:ext uri="{28A0092B-C50C-407E-A947-70E740481C1C}">
                  <a14:useLocalDpi xmlns:a14="http://schemas.microsoft.com/office/drawing/2010/main"/>
                </a:ext>
              </a:extLst>
            </a:blip>
            <a:srcRect l="21633" t="17863" r="20428" b="14750"/>
            <a:stretch>
              <a:fillRect/>
            </a:stretch>
          </p:blipFill>
          <p:spPr>
            <a:xfrm rot="6670526">
              <a:off x="-217308" y="4222340"/>
              <a:ext cx="1171813" cy="766563"/>
            </a:xfrm>
            <a:prstGeom prst="rect">
              <a:avLst/>
            </a:prstGeom>
            <a:noFill/>
            <a:ln>
              <a:noFill/>
            </a:ln>
          </p:spPr>
        </p:pic>
        <p:pic>
          <p:nvPicPr>
            <p:cNvPr id="345" name="Google Shape;345;p14"/>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1915894" flipH="1">
              <a:off x="85936" y="4755741"/>
              <a:ext cx="1109387" cy="626640"/>
            </a:xfrm>
            <a:prstGeom prst="rect">
              <a:avLst/>
            </a:prstGeom>
            <a:noFill/>
            <a:ln>
              <a:noFill/>
            </a:ln>
          </p:spPr>
        </p:pic>
        <p:pic>
          <p:nvPicPr>
            <p:cNvPr id="346" name="Google Shape;346;p14"/>
            <p:cNvPicPr preferRelativeResize="0"/>
            <p:nvPr/>
          </p:nvPicPr>
          <p:blipFill rotWithShape="1">
            <a:blip r:embed="rId14" cstate="email">
              <a:extLst>
                <a:ext uri="{28A0092B-C50C-407E-A947-70E740481C1C}">
                  <a14:useLocalDpi xmlns:a14="http://schemas.microsoft.com/office/drawing/2010/main"/>
                </a:ext>
              </a:extLst>
            </a:blip>
            <a:srcRect l="11741" t="30139" r="13183" b="29518"/>
            <a:stretch>
              <a:fillRect/>
            </a:stretch>
          </p:blipFill>
          <p:spPr>
            <a:xfrm rot="8556424">
              <a:off x="-397863" y="4654819"/>
              <a:ext cx="1693561" cy="511878"/>
            </a:xfrm>
            <a:prstGeom prst="rect">
              <a:avLst/>
            </a:prstGeom>
            <a:noFill/>
            <a:ln>
              <a:noFill/>
            </a:ln>
          </p:spPr>
        </p:pic>
        <p:pic>
          <p:nvPicPr>
            <p:cNvPr id="347" name="Google Shape;347;p14"/>
            <p:cNvPicPr preferRelativeResize="0"/>
            <p:nvPr/>
          </p:nvPicPr>
          <p:blipFill rotWithShape="1">
            <a:blip r:embed="rId6" cstate="email">
              <a:extLst>
                <a:ext uri="{28A0092B-C50C-407E-A947-70E740481C1C}">
                  <a14:useLocalDpi xmlns:a14="http://schemas.microsoft.com/office/drawing/2010/main"/>
                </a:ext>
              </a:extLst>
            </a:blip>
            <a:srcRect l="18010" t="17001" r="10774" b="14330"/>
            <a:stretch>
              <a:fillRect/>
            </a:stretch>
          </p:blipFill>
          <p:spPr>
            <a:xfrm rot="-4351354" flipH="1">
              <a:off x="-279809" y="3803156"/>
              <a:ext cx="1133217" cy="614638"/>
            </a:xfrm>
            <a:prstGeom prst="rect">
              <a:avLst/>
            </a:prstGeom>
            <a:noFill/>
            <a:ln>
              <a:noFill/>
            </a:ln>
          </p:spPr>
        </p:pic>
        <p:pic>
          <p:nvPicPr>
            <p:cNvPr id="348" name="Google Shape;348;p14"/>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6322674">
              <a:off x="-244056" y="3750500"/>
              <a:ext cx="704639" cy="182188"/>
            </a:xfrm>
            <a:prstGeom prst="rect">
              <a:avLst/>
            </a:prstGeom>
            <a:noFill/>
            <a:ln>
              <a:noFill/>
            </a:ln>
          </p:spPr>
        </p:pic>
      </p:grpSp>
      <p:grpSp>
        <p:nvGrpSpPr>
          <p:cNvPr id="349" name="Google Shape;349;p14"/>
          <p:cNvGrpSpPr/>
          <p:nvPr/>
        </p:nvGrpSpPr>
        <p:grpSpPr>
          <a:xfrm>
            <a:off x="7452799" y="-373362"/>
            <a:ext cx="2376999" cy="2302087"/>
            <a:chOff x="7452799" y="-373362"/>
            <a:chExt cx="2376999" cy="2302087"/>
          </a:xfrm>
        </p:grpSpPr>
        <p:pic>
          <p:nvPicPr>
            <p:cNvPr id="350" name="Google Shape;350;p14"/>
            <p:cNvPicPr preferRelativeResize="0"/>
            <p:nvPr/>
          </p:nvPicPr>
          <p:blipFill rotWithShape="1">
            <a:blip r:embed="rId12" cstate="email">
              <a:extLst>
                <a:ext uri="{28A0092B-C50C-407E-A947-70E740481C1C}">
                  <a14:useLocalDpi xmlns:a14="http://schemas.microsoft.com/office/drawing/2010/main"/>
                </a:ext>
              </a:extLst>
            </a:blip>
            <a:srcRect l="22611" t="17858" r="22346" b="32355"/>
            <a:stretch>
              <a:fillRect/>
            </a:stretch>
          </p:blipFill>
          <p:spPr>
            <a:xfrm rot="-2856834">
              <a:off x="8279227" y="362418"/>
              <a:ext cx="1512813" cy="769692"/>
            </a:xfrm>
            <a:prstGeom prst="rect">
              <a:avLst/>
            </a:prstGeom>
            <a:noFill/>
            <a:ln>
              <a:noFill/>
            </a:ln>
          </p:spPr>
        </p:pic>
        <p:pic>
          <p:nvPicPr>
            <p:cNvPr id="351" name="Google Shape;351;p14"/>
            <p:cNvPicPr preferRelativeResize="0"/>
            <p:nvPr/>
          </p:nvPicPr>
          <p:blipFill rotWithShape="1">
            <a:blip r:embed="rId13" cstate="email">
              <a:extLst>
                <a:ext uri="{28A0092B-C50C-407E-A947-70E740481C1C}">
                  <a14:useLocalDpi xmlns:a14="http://schemas.microsoft.com/office/drawing/2010/main"/>
                </a:ext>
              </a:extLst>
            </a:blip>
            <a:srcRect l="21633" t="17863" r="20428" b="14750"/>
            <a:stretch>
              <a:fillRect/>
            </a:stretch>
          </p:blipFill>
          <p:spPr>
            <a:xfrm rot="-4129474">
              <a:off x="8366005" y="450847"/>
              <a:ext cx="1171813" cy="766563"/>
            </a:xfrm>
            <a:prstGeom prst="rect">
              <a:avLst/>
            </a:prstGeom>
            <a:noFill/>
            <a:ln>
              <a:noFill/>
            </a:ln>
          </p:spPr>
        </p:pic>
        <p:pic>
          <p:nvPicPr>
            <p:cNvPr id="352" name="Google Shape;352;p14"/>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8884106" flipH="1">
              <a:off x="8153462" y="-31056"/>
              <a:ext cx="1109387" cy="626640"/>
            </a:xfrm>
            <a:prstGeom prst="rect">
              <a:avLst/>
            </a:prstGeom>
            <a:noFill/>
            <a:ln>
              <a:noFill/>
            </a:ln>
          </p:spPr>
        </p:pic>
        <p:pic>
          <p:nvPicPr>
            <p:cNvPr id="353" name="Google Shape;353;p14"/>
            <p:cNvPicPr preferRelativeResize="0"/>
            <p:nvPr/>
          </p:nvPicPr>
          <p:blipFill rotWithShape="1">
            <a:blip r:embed="rId14" cstate="email">
              <a:extLst>
                <a:ext uri="{28A0092B-C50C-407E-A947-70E740481C1C}">
                  <a14:useLocalDpi xmlns:a14="http://schemas.microsoft.com/office/drawing/2010/main"/>
                </a:ext>
              </a:extLst>
            </a:blip>
            <a:srcRect l="11741" t="30139" r="13183" b="29518"/>
            <a:stretch>
              <a:fillRect/>
            </a:stretch>
          </p:blipFill>
          <p:spPr>
            <a:xfrm rot="-2243576">
              <a:off x="8024812" y="273053"/>
              <a:ext cx="1693561" cy="511878"/>
            </a:xfrm>
            <a:prstGeom prst="rect">
              <a:avLst/>
            </a:prstGeom>
            <a:noFill/>
            <a:ln>
              <a:noFill/>
            </a:ln>
          </p:spPr>
        </p:pic>
        <p:pic>
          <p:nvPicPr>
            <p:cNvPr id="354" name="Google Shape;354;p14"/>
            <p:cNvPicPr preferRelativeResize="0"/>
            <p:nvPr/>
          </p:nvPicPr>
          <p:blipFill rotWithShape="1">
            <a:blip r:embed="rId6" cstate="email">
              <a:extLst>
                <a:ext uri="{28A0092B-C50C-407E-A947-70E740481C1C}">
                  <a14:useLocalDpi xmlns:a14="http://schemas.microsoft.com/office/drawing/2010/main"/>
                </a:ext>
              </a:extLst>
            </a:blip>
            <a:srcRect l="18010" t="17001" r="10774" b="14330"/>
            <a:stretch>
              <a:fillRect/>
            </a:stretch>
          </p:blipFill>
          <p:spPr>
            <a:xfrm rot="6448677" flipH="1">
              <a:off x="8346438" y="1017618"/>
              <a:ext cx="1098296" cy="595713"/>
            </a:xfrm>
            <a:prstGeom prst="rect">
              <a:avLst/>
            </a:prstGeom>
            <a:noFill/>
            <a:ln>
              <a:noFill/>
            </a:ln>
          </p:spPr>
        </p:pic>
        <p:pic>
          <p:nvPicPr>
            <p:cNvPr id="355" name="Google Shape;355;p14"/>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4477285">
              <a:off x="8702026" y="1439233"/>
              <a:ext cx="694545" cy="179586"/>
            </a:xfrm>
            <a:prstGeom prst="rect">
              <a:avLst/>
            </a:prstGeom>
            <a:noFill/>
            <a:ln>
              <a:noFill/>
            </a:ln>
          </p:spPr>
        </p:pic>
        <p:pic>
          <p:nvPicPr>
            <p:cNvPr id="356" name="Google Shape;356;p14"/>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10351517" flipH="1">
              <a:off x="7495164" y="-307675"/>
              <a:ext cx="1056941" cy="720401"/>
            </a:xfrm>
            <a:prstGeom prst="rect">
              <a:avLst/>
            </a:prstGeom>
            <a:noFill/>
            <a:ln>
              <a:noFill/>
            </a:ln>
          </p:spPr>
        </p:pic>
        <p:pic>
          <p:nvPicPr>
            <p:cNvPr id="357" name="Google Shape;357;p14"/>
            <p:cNvPicPr preferRelativeResize="0"/>
            <p:nvPr/>
          </p:nvPicPr>
          <p:blipFill rotWithShape="1">
            <a:blip r:embed="rId11" cstate="email">
              <a:extLst>
                <a:ext uri="{28A0092B-C50C-407E-A947-70E740481C1C}">
                  <a14:useLocalDpi xmlns:a14="http://schemas.microsoft.com/office/drawing/2010/main"/>
                </a:ext>
              </a:extLst>
            </a:blip>
            <a:srcRect/>
            <a:stretch>
              <a:fillRect/>
            </a:stretch>
          </p:blipFill>
          <p:spPr>
            <a:xfrm rot="7439246" flipH="1">
              <a:off x="7651798" y="36452"/>
              <a:ext cx="1199160" cy="491621"/>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358"/>
        <p:cNvGrpSpPr/>
        <p:nvPr/>
      </p:nvGrpSpPr>
      <p:grpSpPr>
        <a:xfrm>
          <a:off x="0" y="0"/>
          <a:ext cx="0" cy="0"/>
          <a:chOff x="0" y="0"/>
          <a:chExt cx="0" cy="0"/>
        </a:xfrm>
      </p:grpSpPr>
      <p:pic>
        <p:nvPicPr>
          <p:cNvPr id="359" name="Google Shape;359;p15"/>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360" name="Google Shape;360;p15"/>
          <p:cNvSpPr txBox="1">
            <a:spLocks noGrp="1"/>
          </p:cNvSpPr>
          <p:nvPr>
            <p:ph type="title"/>
          </p:nvPr>
        </p:nvSpPr>
        <p:spPr>
          <a:xfrm>
            <a:off x="713225" y="539500"/>
            <a:ext cx="77175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61" name="Google Shape;361;p15"/>
          <p:cNvGrpSpPr/>
          <p:nvPr/>
        </p:nvGrpSpPr>
        <p:grpSpPr>
          <a:xfrm>
            <a:off x="-610241" y="-581704"/>
            <a:ext cx="1731286" cy="1695060"/>
            <a:chOff x="-610241" y="-581704"/>
            <a:chExt cx="1731286" cy="1695060"/>
          </a:xfrm>
        </p:grpSpPr>
        <p:pic>
          <p:nvPicPr>
            <p:cNvPr id="362" name="Google Shape;362;p15"/>
            <p:cNvPicPr preferRelativeResize="0"/>
            <p:nvPr/>
          </p:nvPicPr>
          <p:blipFill rotWithShape="1">
            <a:blip r:embed="rId3" cstate="email">
              <a:extLst>
                <a:ext uri="{28A0092B-C50C-407E-A947-70E740481C1C}">
                  <a14:useLocalDpi xmlns:a14="http://schemas.microsoft.com/office/drawing/2010/main"/>
                </a:ext>
              </a:extLst>
            </a:blip>
            <a:srcRect l="11741" t="30139" r="13183" b="29518"/>
            <a:stretch>
              <a:fillRect/>
            </a:stretch>
          </p:blipFill>
          <p:spPr>
            <a:xfrm rot="-9318228">
              <a:off x="-581115" y="-255327"/>
              <a:ext cx="1673034" cy="505680"/>
            </a:xfrm>
            <a:prstGeom prst="rect">
              <a:avLst/>
            </a:prstGeom>
            <a:noFill/>
            <a:ln>
              <a:noFill/>
            </a:ln>
          </p:spPr>
        </p:pic>
        <p:pic>
          <p:nvPicPr>
            <p:cNvPr id="363" name="Google Shape;363;p15"/>
            <p:cNvPicPr preferRelativeResize="0"/>
            <p:nvPr/>
          </p:nvPicPr>
          <p:blipFill rotWithShape="1">
            <a:blip r:embed="rId4" cstate="email">
              <a:extLst>
                <a:ext uri="{28A0092B-C50C-407E-A947-70E740481C1C}">
                  <a14:useLocalDpi xmlns:a14="http://schemas.microsoft.com/office/drawing/2010/main"/>
                </a:ext>
              </a:extLst>
            </a:blip>
            <a:srcRect l="23801" t="18444" r="27673" b="22759"/>
            <a:stretch>
              <a:fillRect/>
            </a:stretch>
          </p:blipFill>
          <p:spPr>
            <a:xfrm rot="4459462" flipH="1">
              <a:off x="-280363" y="46592"/>
              <a:ext cx="1166784" cy="795271"/>
            </a:xfrm>
            <a:prstGeom prst="rect">
              <a:avLst/>
            </a:prstGeom>
            <a:noFill/>
            <a:ln>
              <a:noFill/>
            </a:ln>
          </p:spPr>
        </p:pic>
        <p:pic>
          <p:nvPicPr>
            <p:cNvPr id="364" name="Google Shape;364;p15"/>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7909332">
              <a:off x="-405333" y="-26070"/>
              <a:ext cx="1071536" cy="605262"/>
            </a:xfrm>
            <a:prstGeom prst="rect">
              <a:avLst/>
            </a:prstGeom>
            <a:noFill/>
            <a:ln>
              <a:noFill/>
            </a:ln>
          </p:spPr>
        </p:pic>
      </p:grpSp>
      <p:grpSp>
        <p:nvGrpSpPr>
          <p:cNvPr id="365" name="Google Shape;365;p15"/>
          <p:cNvGrpSpPr/>
          <p:nvPr/>
        </p:nvGrpSpPr>
        <p:grpSpPr>
          <a:xfrm>
            <a:off x="8056456" y="-224911"/>
            <a:ext cx="1230638" cy="1358388"/>
            <a:chOff x="8056456" y="-224911"/>
            <a:chExt cx="1230638" cy="1358388"/>
          </a:xfrm>
        </p:grpSpPr>
        <p:pic>
          <p:nvPicPr>
            <p:cNvPr id="366" name="Google Shape;366;p15"/>
            <p:cNvPicPr preferRelativeResize="0"/>
            <p:nvPr/>
          </p:nvPicPr>
          <p:blipFill rotWithShape="1">
            <a:blip r:embed="rId6" cstate="email">
              <a:extLst>
                <a:ext uri="{28A0092B-C50C-407E-A947-70E740481C1C}">
                  <a14:useLocalDpi xmlns:a14="http://schemas.microsoft.com/office/drawing/2010/main"/>
                </a:ext>
              </a:extLst>
            </a:blip>
            <a:srcRect l="16718" t="30304" r="26067" b="26347"/>
            <a:stretch>
              <a:fillRect/>
            </a:stretch>
          </p:blipFill>
          <p:spPr>
            <a:xfrm rot="-2699988" flipH="1">
              <a:off x="8274400" y="154259"/>
              <a:ext cx="1008428" cy="429762"/>
            </a:xfrm>
            <a:prstGeom prst="rect">
              <a:avLst/>
            </a:prstGeom>
            <a:noFill/>
            <a:ln>
              <a:noFill/>
            </a:ln>
          </p:spPr>
        </p:pic>
        <p:pic>
          <p:nvPicPr>
            <p:cNvPr id="367" name="Google Shape;367;p15"/>
            <p:cNvPicPr preferRelativeResize="0"/>
            <p:nvPr/>
          </p:nvPicPr>
          <p:blipFill rotWithShape="1">
            <a:blip r:embed="rId7" cstate="email">
              <a:extLst>
                <a:ext uri="{28A0092B-C50C-407E-A947-70E740481C1C}">
                  <a14:useLocalDpi xmlns:a14="http://schemas.microsoft.com/office/drawing/2010/main"/>
                </a:ext>
              </a:extLst>
            </a:blip>
            <a:srcRect l="15261" t="19145" r="21726" b="23343"/>
            <a:stretch>
              <a:fillRect/>
            </a:stretch>
          </p:blipFill>
          <p:spPr>
            <a:xfrm rot="-5400018">
              <a:off x="8424950" y="444653"/>
              <a:ext cx="910301" cy="467346"/>
            </a:xfrm>
            <a:prstGeom prst="rect">
              <a:avLst/>
            </a:prstGeom>
            <a:noFill/>
            <a:ln>
              <a:noFill/>
            </a:ln>
          </p:spPr>
        </p:pic>
        <p:pic>
          <p:nvPicPr>
            <p:cNvPr id="368" name="Google Shape;368;p15"/>
            <p:cNvPicPr preferRelativeResize="0"/>
            <p:nvPr/>
          </p:nvPicPr>
          <p:blipFill rotWithShape="1">
            <a:blip r:embed="rId8" cstate="email">
              <a:extLst>
                <a:ext uri="{28A0092B-C50C-407E-A947-70E740481C1C}">
                  <a14:useLocalDpi xmlns:a14="http://schemas.microsoft.com/office/drawing/2010/main"/>
                </a:ext>
              </a:extLst>
            </a:blip>
            <a:srcRect/>
            <a:stretch>
              <a:fillRect/>
            </a:stretch>
          </p:blipFill>
          <p:spPr>
            <a:xfrm rot="9646867" flipH="1">
              <a:off x="8101266" y="-51641"/>
              <a:ext cx="1131269" cy="463788"/>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381"/>
        <p:cNvGrpSpPr/>
        <p:nvPr/>
      </p:nvGrpSpPr>
      <p:grpSpPr>
        <a:xfrm>
          <a:off x="0" y="0"/>
          <a:ext cx="0" cy="0"/>
          <a:chOff x="0" y="0"/>
          <a:chExt cx="0" cy="0"/>
        </a:xfrm>
      </p:grpSpPr>
      <p:pic>
        <p:nvPicPr>
          <p:cNvPr id="382" name="Google Shape;382;p17"/>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flipH="1">
            <a:off x="0" y="0"/>
            <a:ext cx="9144000" cy="5143500"/>
          </a:xfrm>
          <a:prstGeom prst="rect">
            <a:avLst/>
          </a:prstGeom>
          <a:noFill/>
          <a:ln>
            <a:noFill/>
          </a:ln>
        </p:spPr>
      </p:pic>
      <p:sp>
        <p:nvSpPr>
          <p:cNvPr id="383" name="Google Shape;383;p17"/>
          <p:cNvSpPr txBox="1">
            <a:spLocks noGrp="1"/>
          </p:cNvSpPr>
          <p:nvPr>
            <p:ph type="title"/>
          </p:nvPr>
        </p:nvSpPr>
        <p:spPr>
          <a:xfrm>
            <a:off x="713225" y="539500"/>
            <a:ext cx="77175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384" name="Google Shape;384;p17"/>
          <p:cNvGrpSpPr/>
          <p:nvPr/>
        </p:nvGrpSpPr>
        <p:grpSpPr>
          <a:xfrm>
            <a:off x="7982674" y="-594426"/>
            <a:ext cx="1357387" cy="1633619"/>
            <a:chOff x="7982674" y="-594426"/>
            <a:chExt cx="1357387" cy="1633619"/>
          </a:xfrm>
        </p:grpSpPr>
        <p:pic>
          <p:nvPicPr>
            <p:cNvPr id="385" name="Google Shape;385;p17"/>
            <p:cNvPicPr preferRelativeResize="0"/>
            <p:nvPr/>
          </p:nvPicPr>
          <p:blipFill rotWithShape="1">
            <a:blip r:embed="rId3" cstate="email">
              <a:extLst>
                <a:ext uri="{28A0092B-C50C-407E-A947-70E740481C1C}">
                  <a14:useLocalDpi xmlns:a14="http://schemas.microsoft.com/office/drawing/2010/main"/>
                </a:ext>
              </a:extLst>
            </a:blip>
            <a:srcRect l="16807" t="13569" r="25496" b="28489"/>
            <a:stretch>
              <a:fillRect/>
            </a:stretch>
          </p:blipFill>
          <p:spPr>
            <a:xfrm rot="10441902" flipH="1">
              <a:off x="8016878" y="-161005"/>
              <a:ext cx="1283117" cy="724761"/>
            </a:xfrm>
            <a:prstGeom prst="rect">
              <a:avLst/>
            </a:prstGeom>
            <a:noFill/>
            <a:ln>
              <a:noFill/>
            </a:ln>
          </p:spPr>
        </p:pic>
        <p:pic>
          <p:nvPicPr>
            <p:cNvPr id="386" name="Google Shape;386;p17"/>
            <p:cNvPicPr preferRelativeResize="0"/>
            <p:nvPr/>
          </p:nvPicPr>
          <p:blipFill rotWithShape="1">
            <a:blip r:embed="rId4" cstate="email">
              <a:extLst>
                <a:ext uri="{28A0092B-C50C-407E-A947-70E740481C1C}">
                  <a14:useLocalDpi xmlns:a14="http://schemas.microsoft.com/office/drawing/2010/main"/>
                </a:ext>
              </a:extLst>
            </a:blip>
            <a:srcRect l="23801" t="18444" r="27673" b="22759"/>
            <a:stretch>
              <a:fillRect/>
            </a:stretch>
          </p:blipFill>
          <p:spPr>
            <a:xfrm rot="-2564152">
              <a:off x="8160820" y="-327320"/>
              <a:ext cx="1073483" cy="731669"/>
            </a:xfrm>
            <a:prstGeom prst="rect">
              <a:avLst/>
            </a:prstGeom>
            <a:noFill/>
            <a:ln>
              <a:noFill/>
            </a:ln>
          </p:spPr>
        </p:pic>
        <p:pic>
          <p:nvPicPr>
            <p:cNvPr id="387" name="Google Shape;387;p17"/>
            <p:cNvPicPr preferRelativeResize="0"/>
            <p:nvPr/>
          </p:nvPicPr>
          <p:blipFill rotWithShape="1">
            <a:blip r:embed="rId5" cstate="email">
              <a:extLst>
                <a:ext uri="{28A0092B-C50C-407E-A947-70E740481C1C}">
                  <a14:useLocalDpi xmlns:a14="http://schemas.microsoft.com/office/drawing/2010/main"/>
                </a:ext>
              </a:extLst>
            </a:blip>
            <a:srcRect l="13906" t="5414" r="15356" b="13039"/>
            <a:stretch>
              <a:fillRect/>
            </a:stretch>
          </p:blipFill>
          <p:spPr>
            <a:xfrm rot="5239135" flipH="1">
              <a:off x="8277978" y="8825"/>
              <a:ext cx="1228301" cy="796506"/>
            </a:xfrm>
            <a:prstGeom prst="rect">
              <a:avLst/>
            </a:prstGeom>
            <a:noFill/>
            <a:ln>
              <a:noFill/>
            </a:ln>
          </p:spPr>
        </p:pic>
      </p:grpSp>
      <p:grpSp>
        <p:nvGrpSpPr>
          <p:cNvPr id="388" name="Google Shape;388;p17"/>
          <p:cNvGrpSpPr/>
          <p:nvPr/>
        </p:nvGrpSpPr>
        <p:grpSpPr>
          <a:xfrm>
            <a:off x="-434325" y="-265290"/>
            <a:ext cx="1499375" cy="1464788"/>
            <a:chOff x="-434325" y="-265290"/>
            <a:chExt cx="1499375" cy="1464788"/>
          </a:xfrm>
        </p:grpSpPr>
        <p:pic>
          <p:nvPicPr>
            <p:cNvPr id="389" name="Google Shape;389;p17"/>
            <p:cNvPicPr preferRelativeResize="0"/>
            <p:nvPr/>
          </p:nvPicPr>
          <p:blipFill rotWithShape="1">
            <a:blip r:embed="rId6" cstate="email">
              <a:extLst>
                <a:ext uri="{28A0092B-C50C-407E-A947-70E740481C1C}">
                  <a14:useLocalDpi xmlns:a14="http://schemas.microsoft.com/office/drawing/2010/main"/>
                </a:ext>
              </a:extLst>
            </a:blip>
            <a:srcRect l="16718" t="30304" r="26067" b="26347"/>
            <a:stretch>
              <a:fillRect/>
            </a:stretch>
          </p:blipFill>
          <p:spPr>
            <a:xfrm rot="2700010">
              <a:off x="-429452" y="70405"/>
              <a:ext cx="1153024" cy="491385"/>
            </a:xfrm>
            <a:prstGeom prst="rect">
              <a:avLst/>
            </a:prstGeom>
            <a:noFill/>
            <a:ln>
              <a:noFill/>
            </a:ln>
          </p:spPr>
        </p:pic>
        <p:pic>
          <p:nvPicPr>
            <p:cNvPr id="390" name="Google Shape;390;p17"/>
            <p:cNvPicPr preferRelativeResize="0"/>
            <p:nvPr/>
          </p:nvPicPr>
          <p:blipFill rotWithShape="1">
            <a:blip r:embed="rId7" cstate="email">
              <a:extLst>
                <a:ext uri="{28A0092B-C50C-407E-A947-70E740481C1C}">
                  <a14:useLocalDpi xmlns:a14="http://schemas.microsoft.com/office/drawing/2010/main"/>
                </a:ext>
              </a:extLst>
            </a:blip>
            <a:srcRect l="15261" t="19145" r="21726" b="23343"/>
            <a:stretch>
              <a:fillRect/>
            </a:stretch>
          </p:blipFill>
          <p:spPr>
            <a:xfrm rot="-7525478">
              <a:off x="-359009" y="477417"/>
              <a:ext cx="888250" cy="456026"/>
            </a:xfrm>
            <a:prstGeom prst="rect">
              <a:avLst/>
            </a:prstGeom>
            <a:noFill/>
            <a:ln>
              <a:noFill/>
            </a:ln>
          </p:spPr>
        </p:pic>
        <p:pic>
          <p:nvPicPr>
            <p:cNvPr id="391" name="Google Shape;391;p17"/>
            <p:cNvPicPr preferRelativeResize="0"/>
            <p:nvPr/>
          </p:nvPicPr>
          <p:blipFill rotWithShape="1">
            <a:blip r:embed="rId8" cstate="email">
              <a:extLst>
                <a:ext uri="{28A0092B-C50C-407E-A947-70E740481C1C}">
                  <a14:useLocalDpi xmlns:a14="http://schemas.microsoft.com/office/drawing/2010/main"/>
                </a:ext>
              </a:extLst>
            </a:blip>
            <a:srcRect l="18010" t="17001" r="10774" b="14330"/>
            <a:stretch>
              <a:fillRect/>
            </a:stretch>
          </p:blipFill>
          <p:spPr>
            <a:xfrm rot="666333" flipH="1">
              <a:off x="-80333" y="-42309"/>
              <a:ext cx="1098296" cy="595712"/>
            </a:xfrm>
            <a:prstGeom prst="rect">
              <a:avLst/>
            </a:prstGeom>
            <a:noFill/>
            <a:ln>
              <a:noFill/>
            </a:ln>
          </p:spPr>
        </p:pic>
      </p:grpSp>
      <p:grpSp>
        <p:nvGrpSpPr>
          <p:cNvPr id="392" name="Google Shape;392;p17"/>
          <p:cNvGrpSpPr/>
          <p:nvPr/>
        </p:nvGrpSpPr>
        <p:grpSpPr>
          <a:xfrm>
            <a:off x="8017395" y="4254766"/>
            <a:ext cx="1262270" cy="1198357"/>
            <a:chOff x="8017395" y="4254766"/>
            <a:chExt cx="1262270" cy="1198357"/>
          </a:xfrm>
        </p:grpSpPr>
        <p:pic>
          <p:nvPicPr>
            <p:cNvPr id="393" name="Google Shape;393;p17"/>
            <p:cNvPicPr preferRelativeResize="0"/>
            <p:nvPr/>
          </p:nvPicPr>
          <p:blipFill rotWithShape="1">
            <a:blip r:embed="rId7" cstate="email">
              <a:extLst>
                <a:ext uri="{28A0092B-C50C-407E-A947-70E740481C1C}">
                  <a14:useLocalDpi xmlns:a14="http://schemas.microsoft.com/office/drawing/2010/main"/>
                </a:ext>
              </a:extLst>
            </a:blip>
            <a:srcRect l="15261" t="19145" r="21726" b="23343"/>
            <a:stretch>
              <a:fillRect/>
            </a:stretch>
          </p:blipFill>
          <p:spPr>
            <a:xfrm rot="-5952596" flipH="1">
              <a:off x="8540084" y="4504854"/>
              <a:ext cx="793960" cy="407617"/>
            </a:xfrm>
            <a:prstGeom prst="rect">
              <a:avLst/>
            </a:prstGeom>
            <a:noFill/>
            <a:ln>
              <a:noFill/>
            </a:ln>
          </p:spPr>
        </p:pic>
        <p:pic>
          <p:nvPicPr>
            <p:cNvPr id="394" name="Google Shape;394;p17"/>
            <p:cNvPicPr preferRelativeResize="0"/>
            <p:nvPr/>
          </p:nvPicPr>
          <p:blipFill rotWithShape="1">
            <a:blip r:embed="rId6" cstate="email">
              <a:extLst>
                <a:ext uri="{28A0092B-C50C-407E-A947-70E740481C1C}">
                  <a14:useLocalDpi xmlns:a14="http://schemas.microsoft.com/office/drawing/2010/main"/>
                </a:ext>
              </a:extLst>
            </a:blip>
            <a:srcRect l="16718" t="30304" r="26067" b="26347"/>
            <a:stretch>
              <a:fillRect/>
            </a:stretch>
          </p:blipFill>
          <p:spPr>
            <a:xfrm rot="-8321626">
              <a:off x="8037261" y="4593438"/>
              <a:ext cx="1222536" cy="521012"/>
            </a:xfrm>
            <a:prstGeom prst="rect">
              <a:avLst/>
            </a:prstGeom>
            <a:noFill/>
            <a:ln>
              <a:noFill/>
            </a:ln>
          </p:spPr>
        </p:pic>
      </p:grpSp>
      <p:grpSp>
        <p:nvGrpSpPr>
          <p:cNvPr id="395" name="Google Shape;395;p17"/>
          <p:cNvGrpSpPr/>
          <p:nvPr/>
        </p:nvGrpSpPr>
        <p:grpSpPr>
          <a:xfrm>
            <a:off x="-346641" y="4203137"/>
            <a:ext cx="1489932" cy="1266607"/>
            <a:chOff x="-346641" y="4203137"/>
            <a:chExt cx="1489932" cy="1266607"/>
          </a:xfrm>
        </p:grpSpPr>
        <p:pic>
          <p:nvPicPr>
            <p:cNvPr id="396" name="Google Shape;396;p17"/>
            <p:cNvPicPr preferRelativeResize="0"/>
            <p:nvPr/>
          </p:nvPicPr>
          <p:blipFill rotWithShape="1">
            <a:blip r:embed="rId3" cstate="email">
              <a:extLst>
                <a:ext uri="{28A0092B-C50C-407E-A947-70E740481C1C}">
                  <a14:useLocalDpi xmlns:a14="http://schemas.microsoft.com/office/drawing/2010/main"/>
                </a:ext>
              </a:extLst>
            </a:blip>
            <a:srcRect l="16807" t="13569" r="25496" b="28489"/>
            <a:stretch>
              <a:fillRect/>
            </a:stretch>
          </p:blipFill>
          <p:spPr>
            <a:xfrm rot="-1834434" flipH="1">
              <a:off x="-206160" y="4473319"/>
              <a:ext cx="1256306" cy="709630"/>
            </a:xfrm>
            <a:prstGeom prst="rect">
              <a:avLst/>
            </a:prstGeom>
            <a:noFill/>
            <a:ln>
              <a:noFill/>
            </a:ln>
          </p:spPr>
        </p:pic>
        <p:pic>
          <p:nvPicPr>
            <p:cNvPr id="397" name="Google Shape;397;p17"/>
            <p:cNvPicPr preferRelativeResize="0"/>
            <p:nvPr/>
          </p:nvPicPr>
          <p:blipFill rotWithShape="1">
            <a:blip r:embed="rId4" cstate="email">
              <a:extLst>
                <a:ext uri="{28A0092B-C50C-407E-A947-70E740481C1C}">
                  <a14:useLocalDpi xmlns:a14="http://schemas.microsoft.com/office/drawing/2010/main"/>
                </a:ext>
              </a:extLst>
            </a:blip>
            <a:srcRect l="23801" t="18444" r="27673" b="22759"/>
            <a:stretch>
              <a:fillRect/>
            </a:stretch>
          </p:blipFill>
          <p:spPr>
            <a:xfrm rot="6516781">
              <a:off x="-365078" y="4493752"/>
              <a:ext cx="1056942" cy="720397"/>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4">
  <p:cSld name="CUSTOM_10_1_1_1">
    <p:spTree>
      <p:nvGrpSpPr>
        <p:cNvPr id="1" name="Shape 398"/>
        <p:cNvGrpSpPr/>
        <p:nvPr/>
      </p:nvGrpSpPr>
      <p:grpSpPr>
        <a:xfrm>
          <a:off x="0" y="0"/>
          <a:ext cx="0" cy="0"/>
          <a:chOff x="0" y="0"/>
          <a:chExt cx="0" cy="0"/>
        </a:xfrm>
      </p:grpSpPr>
      <p:pic>
        <p:nvPicPr>
          <p:cNvPr id="399" name="Google Shape;399;p18"/>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a:off x="-9665" y="0"/>
            <a:ext cx="9144000" cy="5143500"/>
          </a:xfrm>
          <a:prstGeom prst="rect">
            <a:avLst/>
          </a:prstGeom>
          <a:noFill/>
          <a:ln>
            <a:noFill/>
          </a:ln>
        </p:spPr>
      </p:pic>
      <p:sp>
        <p:nvSpPr>
          <p:cNvPr id="400" name="Google Shape;400;p18"/>
          <p:cNvSpPr txBox="1">
            <a:spLocks noGrp="1"/>
          </p:cNvSpPr>
          <p:nvPr>
            <p:ph type="title"/>
          </p:nvPr>
        </p:nvSpPr>
        <p:spPr>
          <a:xfrm>
            <a:off x="713225" y="539500"/>
            <a:ext cx="77175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401" name="Google Shape;401;p18"/>
          <p:cNvGrpSpPr/>
          <p:nvPr/>
        </p:nvGrpSpPr>
        <p:grpSpPr>
          <a:xfrm>
            <a:off x="-205725" y="-594426"/>
            <a:ext cx="1357387" cy="1633619"/>
            <a:chOff x="-205725" y="-594426"/>
            <a:chExt cx="1357387" cy="1633619"/>
          </a:xfrm>
        </p:grpSpPr>
        <p:pic>
          <p:nvPicPr>
            <p:cNvPr id="402" name="Google Shape;402;p18"/>
            <p:cNvPicPr preferRelativeResize="0"/>
            <p:nvPr/>
          </p:nvPicPr>
          <p:blipFill rotWithShape="1">
            <a:blip r:embed="rId3" cstate="email">
              <a:extLst>
                <a:ext uri="{28A0092B-C50C-407E-A947-70E740481C1C}">
                  <a14:useLocalDpi xmlns:a14="http://schemas.microsoft.com/office/drawing/2010/main"/>
                </a:ext>
              </a:extLst>
            </a:blip>
            <a:srcRect l="16807" t="13569" r="25496" b="28489"/>
            <a:stretch>
              <a:fillRect/>
            </a:stretch>
          </p:blipFill>
          <p:spPr>
            <a:xfrm rot="-10441902">
              <a:off x="-165659" y="-161005"/>
              <a:ext cx="1283117" cy="724761"/>
            </a:xfrm>
            <a:prstGeom prst="rect">
              <a:avLst/>
            </a:prstGeom>
            <a:noFill/>
            <a:ln>
              <a:noFill/>
            </a:ln>
          </p:spPr>
        </p:pic>
        <p:pic>
          <p:nvPicPr>
            <p:cNvPr id="403" name="Google Shape;403;p18"/>
            <p:cNvPicPr preferRelativeResize="0"/>
            <p:nvPr/>
          </p:nvPicPr>
          <p:blipFill rotWithShape="1">
            <a:blip r:embed="rId4" cstate="email">
              <a:extLst>
                <a:ext uri="{28A0092B-C50C-407E-A947-70E740481C1C}">
                  <a14:useLocalDpi xmlns:a14="http://schemas.microsoft.com/office/drawing/2010/main"/>
                </a:ext>
              </a:extLst>
            </a:blip>
            <a:srcRect l="23801" t="18444" r="27673" b="22759"/>
            <a:stretch>
              <a:fillRect/>
            </a:stretch>
          </p:blipFill>
          <p:spPr>
            <a:xfrm rot="2564152" flipH="1">
              <a:off x="-99968" y="-327320"/>
              <a:ext cx="1073483" cy="731669"/>
            </a:xfrm>
            <a:prstGeom prst="rect">
              <a:avLst/>
            </a:prstGeom>
            <a:noFill/>
            <a:ln>
              <a:noFill/>
            </a:ln>
          </p:spPr>
        </p:pic>
        <p:pic>
          <p:nvPicPr>
            <p:cNvPr id="404" name="Google Shape;404;p18"/>
            <p:cNvPicPr preferRelativeResize="0"/>
            <p:nvPr/>
          </p:nvPicPr>
          <p:blipFill rotWithShape="1">
            <a:blip r:embed="rId5" cstate="email">
              <a:extLst>
                <a:ext uri="{28A0092B-C50C-407E-A947-70E740481C1C}">
                  <a14:useLocalDpi xmlns:a14="http://schemas.microsoft.com/office/drawing/2010/main"/>
                </a:ext>
              </a:extLst>
            </a:blip>
            <a:srcRect l="13906" t="5414" r="15356" b="13039"/>
            <a:stretch>
              <a:fillRect/>
            </a:stretch>
          </p:blipFill>
          <p:spPr>
            <a:xfrm rot="-5239135">
              <a:off x="-371944" y="8825"/>
              <a:ext cx="1228301" cy="796506"/>
            </a:xfrm>
            <a:prstGeom prst="rect">
              <a:avLst/>
            </a:prstGeom>
            <a:noFill/>
            <a:ln>
              <a:noFill/>
            </a:ln>
          </p:spPr>
        </p:pic>
      </p:grpSp>
      <p:grpSp>
        <p:nvGrpSpPr>
          <p:cNvPr id="405" name="Google Shape;405;p18"/>
          <p:cNvGrpSpPr/>
          <p:nvPr/>
        </p:nvGrpSpPr>
        <p:grpSpPr>
          <a:xfrm>
            <a:off x="8069286" y="-265290"/>
            <a:ext cx="1499375" cy="1464788"/>
            <a:chOff x="8069286" y="-265290"/>
            <a:chExt cx="1499375" cy="1464788"/>
          </a:xfrm>
        </p:grpSpPr>
        <p:pic>
          <p:nvPicPr>
            <p:cNvPr id="406" name="Google Shape;406;p18"/>
            <p:cNvPicPr preferRelativeResize="0"/>
            <p:nvPr/>
          </p:nvPicPr>
          <p:blipFill rotWithShape="1">
            <a:blip r:embed="rId6" cstate="email">
              <a:extLst>
                <a:ext uri="{28A0092B-C50C-407E-A947-70E740481C1C}">
                  <a14:useLocalDpi xmlns:a14="http://schemas.microsoft.com/office/drawing/2010/main"/>
                </a:ext>
              </a:extLst>
            </a:blip>
            <a:srcRect l="16718" t="30304" r="26067" b="26347"/>
            <a:stretch>
              <a:fillRect/>
            </a:stretch>
          </p:blipFill>
          <p:spPr>
            <a:xfrm rot="-2700010" flipH="1">
              <a:off x="8410763" y="70405"/>
              <a:ext cx="1153024" cy="491385"/>
            </a:xfrm>
            <a:prstGeom prst="rect">
              <a:avLst/>
            </a:prstGeom>
            <a:noFill/>
            <a:ln>
              <a:noFill/>
            </a:ln>
          </p:spPr>
        </p:pic>
        <p:pic>
          <p:nvPicPr>
            <p:cNvPr id="407" name="Google Shape;407;p18"/>
            <p:cNvPicPr preferRelativeResize="0"/>
            <p:nvPr/>
          </p:nvPicPr>
          <p:blipFill rotWithShape="1">
            <a:blip r:embed="rId7" cstate="email">
              <a:extLst>
                <a:ext uri="{28A0092B-C50C-407E-A947-70E740481C1C}">
                  <a14:useLocalDpi xmlns:a14="http://schemas.microsoft.com/office/drawing/2010/main"/>
                </a:ext>
              </a:extLst>
            </a:blip>
            <a:srcRect l="15261" t="19145" r="21726" b="23343"/>
            <a:stretch>
              <a:fillRect/>
            </a:stretch>
          </p:blipFill>
          <p:spPr>
            <a:xfrm rot="7525478" flipH="1">
              <a:off x="8605094" y="477417"/>
              <a:ext cx="888250" cy="456026"/>
            </a:xfrm>
            <a:prstGeom prst="rect">
              <a:avLst/>
            </a:prstGeom>
            <a:noFill/>
            <a:ln>
              <a:noFill/>
            </a:ln>
          </p:spPr>
        </p:pic>
        <p:pic>
          <p:nvPicPr>
            <p:cNvPr id="408" name="Google Shape;408;p18"/>
            <p:cNvPicPr preferRelativeResize="0"/>
            <p:nvPr/>
          </p:nvPicPr>
          <p:blipFill rotWithShape="1">
            <a:blip r:embed="rId8" cstate="email">
              <a:extLst>
                <a:ext uri="{28A0092B-C50C-407E-A947-70E740481C1C}">
                  <a14:useLocalDpi xmlns:a14="http://schemas.microsoft.com/office/drawing/2010/main"/>
                </a:ext>
              </a:extLst>
            </a:blip>
            <a:srcRect l="18010" t="17001" r="10774" b="14330"/>
            <a:stretch>
              <a:fillRect/>
            </a:stretch>
          </p:blipFill>
          <p:spPr>
            <a:xfrm rot="-666333">
              <a:off x="8116372" y="-42309"/>
              <a:ext cx="1098296" cy="595712"/>
            </a:xfrm>
            <a:prstGeom prst="rect">
              <a:avLst/>
            </a:prstGeom>
            <a:noFill/>
            <a:ln>
              <a:noFill/>
            </a:ln>
          </p:spPr>
        </p:pic>
      </p:grpSp>
      <p:grpSp>
        <p:nvGrpSpPr>
          <p:cNvPr id="409" name="Google Shape;409;p18"/>
          <p:cNvGrpSpPr/>
          <p:nvPr/>
        </p:nvGrpSpPr>
        <p:grpSpPr>
          <a:xfrm>
            <a:off x="-145329" y="4254766"/>
            <a:ext cx="1262270" cy="1198357"/>
            <a:chOff x="-145329" y="4254766"/>
            <a:chExt cx="1262270" cy="1198357"/>
          </a:xfrm>
        </p:grpSpPr>
        <p:pic>
          <p:nvPicPr>
            <p:cNvPr id="410" name="Google Shape;410;p18"/>
            <p:cNvPicPr preferRelativeResize="0"/>
            <p:nvPr/>
          </p:nvPicPr>
          <p:blipFill rotWithShape="1">
            <a:blip r:embed="rId7" cstate="email">
              <a:extLst>
                <a:ext uri="{28A0092B-C50C-407E-A947-70E740481C1C}">
                  <a14:useLocalDpi xmlns:a14="http://schemas.microsoft.com/office/drawing/2010/main"/>
                </a:ext>
              </a:extLst>
            </a:blip>
            <a:srcRect l="15261" t="19145" r="21726" b="23343"/>
            <a:stretch>
              <a:fillRect/>
            </a:stretch>
          </p:blipFill>
          <p:spPr>
            <a:xfrm rot="5952596">
              <a:off x="-199709" y="4504854"/>
              <a:ext cx="793960" cy="407617"/>
            </a:xfrm>
            <a:prstGeom prst="rect">
              <a:avLst/>
            </a:prstGeom>
            <a:noFill/>
            <a:ln>
              <a:noFill/>
            </a:ln>
          </p:spPr>
        </p:pic>
        <p:pic>
          <p:nvPicPr>
            <p:cNvPr id="411" name="Google Shape;411;p18"/>
            <p:cNvPicPr preferRelativeResize="0"/>
            <p:nvPr/>
          </p:nvPicPr>
          <p:blipFill rotWithShape="1">
            <a:blip r:embed="rId6" cstate="email">
              <a:extLst>
                <a:ext uri="{28A0092B-C50C-407E-A947-70E740481C1C}">
                  <a14:useLocalDpi xmlns:a14="http://schemas.microsoft.com/office/drawing/2010/main"/>
                </a:ext>
              </a:extLst>
            </a:blip>
            <a:srcRect l="16718" t="30304" r="26067" b="26347"/>
            <a:stretch>
              <a:fillRect/>
            </a:stretch>
          </p:blipFill>
          <p:spPr>
            <a:xfrm rot="8321626" flipH="1">
              <a:off x="-125462" y="4593438"/>
              <a:ext cx="1222536" cy="521012"/>
            </a:xfrm>
            <a:prstGeom prst="rect">
              <a:avLst/>
            </a:prstGeom>
            <a:noFill/>
            <a:ln>
              <a:noFill/>
            </a:ln>
          </p:spPr>
        </p:pic>
      </p:grpSp>
      <p:grpSp>
        <p:nvGrpSpPr>
          <p:cNvPr id="412" name="Google Shape;412;p18"/>
          <p:cNvGrpSpPr/>
          <p:nvPr/>
        </p:nvGrpSpPr>
        <p:grpSpPr>
          <a:xfrm>
            <a:off x="7991045" y="4203137"/>
            <a:ext cx="1489932" cy="1266607"/>
            <a:chOff x="7991045" y="4203137"/>
            <a:chExt cx="1489932" cy="1266607"/>
          </a:xfrm>
        </p:grpSpPr>
        <p:pic>
          <p:nvPicPr>
            <p:cNvPr id="413" name="Google Shape;413;p18"/>
            <p:cNvPicPr preferRelativeResize="0"/>
            <p:nvPr/>
          </p:nvPicPr>
          <p:blipFill rotWithShape="1">
            <a:blip r:embed="rId3" cstate="email">
              <a:extLst>
                <a:ext uri="{28A0092B-C50C-407E-A947-70E740481C1C}">
                  <a14:useLocalDpi xmlns:a14="http://schemas.microsoft.com/office/drawing/2010/main"/>
                </a:ext>
              </a:extLst>
            </a:blip>
            <a:srcRect l="16807" t="13569" r="25496" b="28489"/>
            <a:stretch>
              <a:fillRect/>
            </a:stretch>
          </p:blipFill>
          <p:spPr>
            <a:xfrm rot="1834434">
              <a:off x="8084190" y="4473319"/>
              <a:ext cx="1256306" cy="709630"/>
            </a:xfrm>
            <a:prstGeom prst="rect">
              <a:avLst/>
            </a:prstGeom>
            <a:noFill/>
            <a:ln>
              <a:noFill/>
            </a:ln>
          </p:spPr>
        </p:pic>
        <p:pic>
          <p:nvPicPr>
            <p:cNvPr id="414" name="Google Shape;414;p18"/>
            <p:cNvPicPr preferRelativeResize="0"/>
            <p:nvPr/>
          </p:nvPicPr>
          <p:blipFill rotWithShape="1">
            <a:blip r:embed="rId4" cstate="email">
              <a:extLst>
                <a:ext uri="{28A0092B-C50C-407E-A947-70E740481C1C}">
                  <a14:useLocalDpi xmlns:a14="http://schemas.microsoft.com/office/drawing/2010/main"/>
                </a:ext>
              </a:extLst>
            </a:blip>
            <a:srcRect l="23801" t="18444" r="27673" b="22759"/>
            <a:stretch>
              <a:fillRect/>
            </a:stretch>
          </p:blipFill>
          <p:spPr>
            <a:xfrm rot="-6516781" flipH="1">
              <a:off x="8442472" y="4493752"/>
              <a:ext cx="1056942" cy="720397"/>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415"/>
        <p:cNvGrpSpPr/>
        <p:nvPr/>
      </p:nvGrpSpPr>
      <p:grpSpPr>
        <a:xfrm>
          <a:off x="0" y="0"/>
          <a:ext cx="0" cy="0"/>
          <a:chOff x="0" y="0"/>
          <a:chExt cx="0" cy="0"/>
        </a:xfrm>
      </p:grpSpPr>
      <p:pic>
        <p:nvPicPr>
          <p:cNvPr id="416" name="Google Shape;416;p19"/>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flipH="1">
            <a:off x="0" y="0"/>
            <a:ext cx="9144000" cy="5143500"/>
          </a:xfrm>
          <a:prstGeom prst="rect">
            <a:avLst/>
          </a:prstGeom>
          <a:noFill/>
          <a:ln>
            <a:noFill/>
          </a:ln>
        </p:spPr>
      </p:pic>
      <p:sp>
        <p:nvSpPr>
          <p:cNvPr id="417" name="Google Shape;417;p19"/>
          <p:cNvSpPr txBox="1">
            <a:spLocks noGrp="1"/>
          </p:cNvSpPr>
          <p:nvPr>
            <p:ph type="title"/>
          </p:nvPr>
        </p:nvSpPr>
        <p:spPr>
          <a:xfrm>
            <a:off x="1024800" y="1443450"/>
            <a:ext cx="2528100" cy="11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8" name="Google Shape;418;p19"/>
          <p:cNvSpPr txBox="1">
            <a:spLocks noGrp="1"/>
          </p:cNvSpPr>
          <p:nvPr>
            <p:ph type="subTitle" idx="1"/>
          </p:nvPr>
        </p:nvSpPr>
        <p:spPr>
          <a:xfrm>
            <a:off x="1024800" y="2571750"/>
            <a:ext cx="2528100" cy="112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19" name="Google Shape;419;p19"/>
          <p:cNvGrpSpPr/>
          <p:nvPr/>
        </p:nvGrpSpPr>
        <p:grpSpPr>
          <a:xfrm>
            <a:off x="-80607" y="-647474"/>
            <a:ext cx="1398532" cy="1829761"/>
            <a:chOff x="-80607" y="-647474"/>
            <a:chExt cx="1398532" cy="1829761"/>
          </a:xfrm>
        </p:grpSpPr>
        <p:pic>
          <p:nvPicPr>
            <p:cNvPr id="420" name="Google Shape;420;p19"/>
            <p:cNvPicPr preferRelativeResize="0"/>
            <p:nvPr/>
          </p:nvPicPr>
          <p:blipFill rotWithShape="1">
            <a:blip r:embed="rId3" cstate="email">
              <a:extLst>
                <a:ext uri="{28A0092B-C50C-407E-A947-70E740481C1C}">
                  <a14:useLocalDpi xmlns:a14="http://schemas.microsoft.com/office/drawing/2010/main"/>
                </a:ext>
              </a:extLst>
            </a:blip>
            <a:srcRect l="11741" t="30139" r="13183" b="29518"/>
            <a:stretch>
              <a:fillRect/>
            </a:stretch>
          </p:blipFill>
          <p:spPr>
            <a:xfrm rot="-6317933">
              <a:off x="-276315" y="-26728"/>
              <a:ext cx="1673034" cy="505681"/>
            </a:xfrm>
            <a:prstGeom prst="rect">
              <a:avLst/>
            </a:prstGeom>
            <a:noFill/>
            <a:ln>
              <a:noFill/>
            </a:ln>
          </p:spPr>
        </p:pic>
        <p:pic>
          <p:nvPicPr>
            <p:cNvPr id="421" name="Google Shape;421;p19"/>
            <p:cNvPicPr preferRelativeResize="0"/>
            <p:nvPr/>
          </p:nvPicPr>
          <p:blipFill rotWithShape="1">
            <a:blip r:embed="rId4" cstate="email">
              <a:extLst>
                <a:ext uri="{28A0092B-C50C-407E-A947-70E740481C1C}">
                  <a14:useLocalDpi xmlns:a14="http://schemas.microsoft.com/office/drawing/2010/main"/>
                </a:ext>
              </a:extLst>
            </a:blip>
            <a:srcRect l="22840" t="20866" r="22358" b="17761"/>
            <a:stretch>
              <a:fillRect/>
            </a:stretch>
          </p:blipFill>
          <p:spPr>
            <a:xfrm rot="-9917638">
              <a:off x="386978" y="24644"/>
              <a:ext cx="875293" cy="551387"/>
            </a:xfrm>
            <a:prstGeom prst="rect">
              <a:avLst/>
            </a:prstGeom>
            <a:noFill/>
            <a:ln>
              <a:noFill/>
            </a:ln>
          </p:spPr>
        </p:pic>
        <p:pic>
          <p:nvPicPr>
            <p:cNvPr id="422" name="Google Shape;422;p19"/>
            <p:cNvPicPr preferRelativeResize="0"/>
            <p:nvPr/>
          </p:nvPicPr>
          <p:blipFill rotWithShape="1">
            <a:blip r:embed="rId5" cstate="email">
              <a:extLst>
                <a:ext uri="{28A0092B-C50C-407E-A947-70E740481C1C}">
                  <a14:useLocalDpi xmlns:a14="http://schemas.microsoft.com/office/drawing/2010/main"/>
                </a:ext>
              </a:extLst>
            </a:blip>
            <a:srcRect l="22611" t="17858" r="22346" b="32355"/>
            <a:stretch>
              <a:fillRect/>
            </a:stretch>
          </p:blipFill>
          <p:spPr>
            <a:xfrm rot="-5019241">
              <a:off x="-296661" y="304729"/>
              <a:ext cx="1125870" cy="572827"/>
            </a:xfrm>
            <a:prstGeom prst="rect">
              <a:avLst/>
            </a:prstGeom>
            <a:noFill/>
            <a:ln>
              <a:noFill/>
            </a:ln>
          </p:spPr>
        </p:pic>
        <p:pic>
          <p:nvPicPr>
            <p:cNvPr id="423" name="Google Shape;423;p19"/>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492722" flipH="1">
              <a:off x="-69064" y="5180"/>
              <a:ext cx="863945" cy="223372"/>
            </a:xfrm>
            <a:prstGeom prst="rect">
              <a:avLst/>
            </a:prstGeom>
            <a:noFill/>
            <a:ln>
              <a:noFill/>
            </a:ln>
          </p:spPr>
        </p:pic>
      </p:grpSp>
      <p:grpSp>
        <p:nvGrpSpPr>
          <p:cNvPr id="424" name="Google Shape;424;p19"/>
          <p:cNvGrpSpPr/>
          <p:nvPr/>
        </p:nvGrpSpPr>
        <p:grpSpPr>
          <a:xfrm>
            <a:off x="7890459" y="-432622"/>
            <a:ext cx="1559342" cy="1552406"/>
            <a:chOff x="7890459" y="-432622"/>
            <a:chExt cx="1559342" cy="1552406"/>
          </a:xfrm>
        </p:grpSpPr>
        <p:pic>
          <p:nvPicPr>
            <p:cNvPr id="425" name="Google Shape;425;p19"/>
            <p:cNvPicPr preferRelativeResize="0"/>
            <p:nvPr/>
          </p:nvPicPr>
          <p:blipFill rotWithShape="1">
            <a:blip r:embed="rId7" cstate="email">
              <a:extLst>
                <a:ext uri="{28A0092B-C50C-407E-A947-70E740481C1C}">
                  <a14:useLocalDpi xmlns:a14="http://schemas.microsoft.com/office/drawing/2010/main"/>
                </a:ext>
              </a:extLst>
            </a:blip>
            <a:srcRect l="23801" t="18444" r="27673" b="22759"/>
            <a:stretch>
              <a:fillRect/>
            </a:stretch>
          </p:blipFill>
          <p:spPr>
            <a:xfrm rot="9431498" flipH="1">
              <a:off x="7988764" y="-59861"/>
              <a:ext cx="1056940" cy="720398"/>
            </a:xfrm>
            <a:prstGeom prst="rect">
              <a:avLst/>
            </a:prstGeom>
            <a:noFill/>
            <a:ln>
              <a:noFill/>
            </a:ln>
          </p:spPr>
        </p:pic>
        <p:pic>
          <p:nvPicPr>
            <p:cNvPr id="426" name="Google Shape;426;p19"/>
            <p:cNvPicPr preferRelativeResize="0"/>
            <p:nvPr/>
          </p:nvPicPr>
          <p:blipFill rotWithShape="1">
            <a:blip r:embed="rId8" cstate="email">
              <a:extLst>
                <a:ext uri="{28A0092B-C50C-407E-A947-70E740481C1C}">
                  <a14:useLocalDpi xmlns:a14="http://schemas.microsoft.com/office/drawing/2010/main"/>
                </a:ext>
              </a:extLst>
            </a:blip>
            <a:srcRect l="16718" t="30304" r="26067" b="26347"/>
            <a:stretch>
              <a:fillRect/>
            </a:stretch>
          </p:blipFill>
          <p:spPr>
            <a:xfrm rot="6175191">
              <a:off x="8334806" y="171508"/>
              <a:ext cx="1267626" cy="540221"/>
            </a:xfrm>
            <a:prstGeom prst="rect">
              <a:avLst/>
            </a:prstGeom>
            <a:noFill/>
            <a:ln>
              <a:noFill/>
            </a:ln>
          </p:spPr>
        </p:pic>
        <p:pic>
          <p:nvPicPr>
            <p:cNvPr id="427" name="Google Shape;427;p19"/>
            <p:cNvPicPr preferRelativeResize="0"/>
            <p:nvPr/>
          </p:nvPicPr>
          <p:blipFill rotWithShape="1">
            <a:blip r:embed="rId9" cstate="email">
              <a:extLst>
                <a:ext uri="{28A0092B-C50C-407E-A947-70E740481C1C}">
                  <a14:useLocalDpi xmlns:a14="http://schemas.microsoft.com/office/drawing/2010/main"/>
                </a:ext>
              </a:extLst>
            </a:blip>
            <a:srcRect/>
            <a:stretch>
              <a:fillRect/>
            </a:stretch>
          </p:blipFill>
          <p:spPr>
            <a:xfrm rot="-3281248">
              <a:off x="8253312" y="-30361"/>
              <a:ext cx="1251177" cy="512949"/>
            </a:xfrm>
            <a:prstGeom prst="rect">
              <a:avLst/>
            </a:prstGeom>
            <a:noFill/>
            <a:ln>
              <a:noFill/>
            </a:ln>
          </p:spPr>
        </p:pic>
      </p:grpSp>
      <p:grpSp>
        <p:nvGrpSpPr>
          <p:cNvPr id="428" name="Google Shape;428;p19"/>
          <p:cNvGrpSpPr/>
          <p:nvPr/>
        </p:nvGrpSpPr>
        <p:grpSpPr>
          <a:xfrm>
            <a:off x="7821705" y="3864525"/>
            <a:ext cx="1966361" cy="1929207"/>
            <a:chOff x="7821705" y="3864525"/>
            <a:chExt cx="1966361" cy="1929207"/>
          </a:xfrm>
        </p:grpSpPr>
        <p:pic>
          <p:nvPicPr>
            <p:cNvPr id="429" name="Google Shape;429;p19"/>
            <p:cNvPicPr preferRelativeResize="0"/>
            <p:nvPr/>
          </p:nvPicPr>
          <p:blipFill rotWithShape="1">
            <a:blip r:embed="rId10" cstate="email">
              <a:extLst>
                <a:ext uri="{28A0092B-C50C-407E-A947-70E740481C1C}">
                  <a14:useLocalDpi xmlns:a14="http://schemas.microsoft.com/office/drawing/2010/main"/>
                </a:ext>
              </a:extLst>
            </a:blip>
            <a:srcRect l="12312" t="23868" r="22987" b="28489"/>
            <a:stretch>
              <a:fillRect/>
            </a:stretch>
          </p:blipFill>
          <p:spPr>
            <a:xfrm rot="-5855457" flipH="1">
              <a:off x="8247664" y="4278503"/>
              <a:ext cx="1291023" cy="520547"/>
            </a:xfrm>
            <a:prstGeom prst="rect">
              <a:avLst/>
            </a:prstGeom>
            <a:noFill/>
            <a:ln>
              <a:noFill/>
            </a:ln>
          </p:spPr>
        </p:pic>
        <p:pic>
          <p:nvPicPr>
            <p:cNvPr id="430" name="Google Shape;430;p19"/>
            <p:cNvPicPr preferRelativeResize="0"/>
            <p:nvPr/>
          </p:nvPicPr>
          <p:blipFill rotWithShape="1">
            <a:blip r:embed="rId11" cstate="email">
              <a:extLst>
                <a:ext uri="{28A0092B-C50C-407E-A947-70E740481C1C}">
                  <a14:useLocalDpi xmlns:a14="http://schemas.microsoft.com/office/drawing/2010/main"/>
                </a:ext>
              </a:extLst>
            </a:blip>
            <a:srcRect l="21633" t="17863" r="20428" b="14750"/>
            <a:stretch>
              <a:fillRect/>
            </a:stretch>
          </p:blipFill>
          <p:spPr>
            <a:xfrm rot="-7593745" flipH="1">
              <a:off x="7899725" y="4604093"/>
              <a:ext cx="1288140" cy="842663"/>
            </a:xfrm>
            <a:prstGeom prst="rect">
              <a:avLst/>
            </a:prstGeom>
            <a:noFill/>
            <a:ln>
              <a:noFill/>
            </a:ln>
          </p:spPr>
        </p:pic>
        <p:pic>
          <p:nvPicPr>
            <p:cNvPr id="431" name="Google Shape;431;p19"/>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9471480" flipH="1">
              <a:off x="8507468" y="4531094"/>
              <a:ext cx="563960" cy="145814"/>
            </a:xfrm>
            <a:prstGeom prst="rect">
              <a:avLst/>
            </a:prstGeom>
            <a:noFill/>
            <a:ln>
              <a:noFill/>
            </a:ln>
          </p:spPr>
        </p:pic>
        <p:pic>
          <p:nvPicPr>
            <p:cNvPr id="432" name="Google Shape;432;p19"/>
            <p:cNvPicPr preferRelativeResize="0"/>
            <p:nvPr/>
          </p:nvPicPr>
          <p:blipFill rotWithShape="1">
            <a:blip r:embed="rId12" cstate="email">
              <a:extLst>
                <a:ext uri="{28A0092B-C50C-407E-A947-70E740481C1C}">
                  <a14:useLocalDpi xmlns:a14="http://schemas.microsoft.com/office/drawing/2010/main"/>
                </a:ext>
              </a:extLst>
            </a:blip>
            <a:srcRect l="17633" t="34489" r="14362" b="30838"/>
            <a:stretch>
              <a:fillRect/>
            </a:stretch>
          </p:blipFill>
          <p:spPr>
            <a:xfrm rot="-8573074" flipH="1">
              <a:off x="8226561" y="4822261"/>
              <a:ext cx="1584903" cy="454531"/>
            </a:xfrm>
            <a:prstGeom prst="rect">
              <a:avLst/>
            </a:prstGeom>
            <a:noFill/>
            <a:ln>
              <a:noFill/>
            </a:ln>
          </p:spPr>
        </p:pic>
      </p:grpSp>
      <p:grpSp>
        <p:nvGrpSpPr>
          <p:cNvPr id="433" name="Google Shape;433;p19"/>
          <p:cNvGrpSpPr/>
          <p:nvPr/>
        </p:nvGrpSpPr>
        <p:grpSpPr>
          <a:xfrm>
            <a:off x="-482357" y="3918782"/>
            <a:ext cx="1982686" cy="1874950"/>
            <a:chOff x="-482357" y="3918782"/>
            <a:chExt cx="1982686" cy="1874950"/>
          </a:xfrm>
        </p:grpSpPr>
        <p:pic>
          <p:nvPicPr>
            <p:cNvPr id="434" name="Google Shape;434;p19"/>
            <p:cNvPicPr preferRelativeResize="0"/>
            <p:nvPr/>
          </p:nvPicPr>
          <p:blipFill rotWithShape="1">
            <a:blip r:embed="rId9" cstate="email">
              <a:extLst>
                <a:ext uri="{28A0092B-C50C-407E-A947-70E740481C1C}">
                  <a14:useLocalDpi xmlns:a14="http://schemas.microsoft.com/office/drawing/2010/main"/>
                </a:ext>
              </a:extLst>
            </a:blip>
            <a:srcRect/>
            <a:stretch>
              <a:fillRect/>
            </a:stretch>
          </p:blipFill>
          <p:spPr>
            <a:xfrm rot="5910449">
              <a:off x="-262690" y="4318952"/>
              <a:ext cx="1251178" cy="512949"/>
            </a:xfrm>
            <a:prstGeom prst="rect">
              <a:avLst/>
            </a:prstGeom>
            <a:noFill/>
            <a:ln>
              <a:noFill/>
            </a:ln>
          </p:spPr>
        </p:pic>
        <p:pic>
          <p:nvPicPr>
            <p:cNvPr id="435" name="Google Shape;435;p19"/>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8886593">
              <a:off x="204199" y="4502521"/>
              <a:ext cx="563961" cy="145813"/>
            </a:xfrm>
            <a:prstGeom prst="rect">
              <a:avLst/>
            </a:prstGeom>
            <a:noFill/>
            <a:ln>
              <a:noFill/>
            </a:ln>
          </p:spPr>
        </p:pic>
        <p:pic>
          <p:nvPicPr>
            <p:cNvPr id="436" name="Google Shape;436;p19"/>
            <p:cNvPicPr preferRelativeResize="0"/>
            <p:nvPr/>
          </p:nvPicPr>
          <p:blipFill rotWithShape="1">
            <a:blip r:embed="rId11" cstate="email">
              <a:extLst>
                <a:ext uri="{28A0092B-C50C-407E-A947-70E740481C1C}">
                  <a14:useLocalDpi xmlns:a14="http://schemas.microsoft.com/office/drawing/2010/main"/>
                </a:ext>
              </a:extLst>
            </a:blip>
            <a:srcRect l="21633" t="17863" r="20428" b="14750"/>
            <a:stretch>
              <a:fillRect/>
            </a:stretch>
          </p:blipFill>
          <p:spPr>
            <a:xfrm rot="7593745">
              <a:off x="134170" y="4604093"/>
              <a:ext cx="1288140" cy="842663"/>
            </a:xfrm>
            <a:prstGeom prst="rect">
              <a:avLst/>
            </a:prstGeom>
            <a:noFill/>
            <a:ln>
              <a:noFill/>
            </a:ln>
          </p:spPr>
        </p:pic>
        <p:pic>
          <p:nvPicPr>
            <p:cNvPr id="437" name="Google Shape;437;p19"/>
            <p:cNvPicPr preferRelativeResize="0"/>
            <p:nvPr/>
          </p:nvPicPr>
          <p:blipFill rotWithShape="1">
            <a:blip r:embed="rId12" cstate="email">
              <a:extLst>
                <a:ext uri="{28A0092B-C50C-407E-A947-70E740481C1C}">
                  <a14:useLocalDpi xmlns:a14="http://schemas.microsoft.com/office/drawing/2010/main"/>
                </a:ext>
              </a:extLst>
            </a:blip>
            <a:srcRect l="17633" t="34489" r="14362" b="30838"/>
            <a:stretch>
              <a:fillRect/>
            </a:stretch>
          </p:blipFill>
          <p:spPr>
            <a:xfrm rot="8573074">
              <a:off x="-505754" y="4712436"/>
              <a:ext cx="1584903" cy="454531"/>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438"/>
        <p:cNvGrpSpPr/>
        <p:nvPr/>
      </p:nvGrpSpPr>
      <p:grpSpPr>
        <a:xfrm>
          <a:off x="0" y="0"/>
          <a:ext cx="0" cy="0"/>
          <a:chOff x="0" y="0"/>
          <a:chExt cx="0" cy="0"/>
        </a:xfrm>
      </p:grpSpPr>
      <p:pic>
        <p:nvPicPr>
          <p:cNvPr id="439" name="Google Shape;439;p20"/>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a:off x="0" y="0"/>
            <a:ext cx="9144000" cy="5143500"/>
          </a:xfrm>
          <a:prstGeom prst="rect">
            <a:avLst/>
          </a:prstGeom>
          <a:noFill/>
          <a:ln>
            <a:noFill/>
          </a:ln>
        </p:spPr>
      </p:pic>
      <p:sp>
        <p:nvSpPr>
          <p:cNvPr id="440" name="Google Shape;440;p20"/>
          <p:cNvSpPr txBox="1">
            <a:spLocks noGrp="1"/>
          </p:cNvSpPr>
          <p:nvPr>
            <p:ph type="title"/>
          </p:nvPr>
        </p:nvSpPr>
        <p:spPr>
          <a:xfrm>
            <a:off x="5123823" y="1464900"/>
            <a:ext cx="2697000" cy="1060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41" name="Google Shape;441;p20"/>
          <p:cNvSpPr txBox="1">
            <a:spLocks noGrp="1"/>
          </p:cNvSpPr>
          <p:nvPr>
            <p:ph type="subTitle" idx="1"/>
          </p:nvPr>
        </p:nvSpPr>
        <p:spPr>
          <a:xfrm>
            <a:off x="5123950" y="2525700"/>
            <a:ext cx="2697000" cy="115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42" name="Google Shape;442;p20"/>
          <p:cNvGrpSpPr/>
          <p:nvPr/>
        </p:nvGrpSpPr>
        <p:grpSpPr>
          <a:xfrm>
            <a:off x="-217479" y="-175046"/>
            <a:ext cx="1322340" cy="1356330"/>
            <a:chOff x="-217479" y="-175046"/>
            <a:chExt cx="1322340" cy="1356330"/>
          </a:xfrm>
        </p:grpSpPr>
        <p:pic>
          <p:nvPicPr>
            <p:cNvPr id="443" name="Google Shape;443;p20"/>
            <p:cNvPicPr preferRelativeResize="0"/>
            <p:nvPr/>
          </p:nvPicPr>
          <p:blipFill rotWithShape="1">
            <a:blip r:embed="rId3" cstate="email">
              <a:extLst>
                <a:ext uri="{28A0092B-C50C-407E-A947-70E740481C1C}">
                  <a14:useLocalDpi xmlns:a14="http://schemas.microsoft.com/office/drawing/2010/main"/>
                </a:ext>
              </a:extLst>
            </a:blip>
            <a:srcRect l="18010" t="17001" r="10774" b="14330"/>
            <a:stretch>
              <a:fillRect/>
            </a:stretch>
          </p:blipFill>
          <p:spPr>
            <a:xfrm rot="1338821" flipH="1">
              <a:off x="-102615" y="301003"/>
              <a:ext cx="1133220" cy="614634"/>
            </a:xfrm>
            <a:prstGeom prst="rect">
              <a:avLst/>
            </a:prstGeom>
            <a:noFill/>
            <a:ln>
              <a:noFill/>
            </a:ln>
          </p:spPr>
        </p:pic>
        <p:pic>
          <p:nvPicPr>
            <p:cNvPr id="444" name="Google Shape;444;p20"/>
            <p:cNvPicPr preferRelativeResize="0"/>
            <p:nvPr/>
          </p:nvPicPr>
          <p:blipFill rotWithShape="1">
            <a:blip r:embed="rId4" cstate="email">
              <a:extLst>
                <a:ext uri="{28A0092B-C50C-407E-A947-70E740481C1C}">
                  <a14:useLocalDpi xmlns:a14="http://schemas.microsoft.com/office/drawing/2010/main"/>
                </a:ext>
              </a:extLst>
            </a:blip>
            <a:srcRect l="16718" t="30304" r="26067" b="26347"/>
            <a:stretch>
              <a:fillRect/>
            </a:stretch>
          </p:blipFill>
          <p:spPr>
            <a:xfrm rot="-6175191" flipH="1">
              <a:off x="-446308" y="233008"/>
              <a:ext cx="1267626" cy="540221"/>
            </a:xfrm>
            <a:prstGeom prst="rect">
              <a:avLst/>
            </a:prstGeom>
            <a:noFill/>
            <a:ln>
              <a:noFill/>
            </a:ln>
          </p:spPr>
        </p:pic>
        <p:pic>
          <p:nvPicPr>
            <p:cNvPr id="445" name="Google Shape;445;p20"/>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10524763">
              <a:off x="169688" y="19378"/>
              <a:ext cx="797622" cy="409495"/>
            </a:xfrm>
            <a:prstGeom prst="rect">
              <a:avLst/>
            </a:prstGeom>
            <a:noFill/>
            <a:ln>
              <a:noFill/>
            </a:ln>
          </p:spPr>
        </p:pic>
      </p:grpSp>
      <p:pic>
        <p:nvPicPr>
          <p:cNvPr id="446" name="Google Shape;446;p20"/>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8886593" flipH="1">
            <a:off x="8465026" y="4531096"/>
            <a:ext cx="563961" cy="145813"/>
          </a:xfrm>
          <a:prstGeom prst="rect">
            <a:avLst/>
          </a:prstGeom>
          <a:noFill/>
          <a:ln>
            <a:noFill/>
          </a:ln>
        </p:spPr>
      </p:pic>
      <p:grpSp>
        <p:nvGrpSpPr>
          <p:cNvPr id="447" name="Google Shape;447;p20"/>
          <p:cNvGrpSpPr/>
          <p:nvPr/>
        </p:nvGrpSpPr>
        <p:grpSpPr>
          <a:xfrm>
            <a:off x="-537482" y="3862403"/>
            <a:ext cx="1972787" cy="1931329"/>
            <a:chOff x="-537482" y="3862403"/>
            <a:chExt cx="1972787" cy="1931329"/>
          </a:xfrm>
        </p:grpSpPr>
        <p:pic>
          <p:nvPicPr>
            <p:cNvPr id="448" name="Google Shape;448;p20"/>
            <p:cNvPicPr preferRelativeResize="0"/>
            <p:nvPr/>
          </p:nvPicPr>
          <p:blipFill rotWithShape="1">
            <a:blip r:embed="rId7" cstate="email">
              <a:extLst>
                <a:ext uri="{28A0092B-C50C-407E-A947-70E740481C1C}">
                  <a14:useLocalDpi xmlns:a14="http://schemas.microsoft.com/office/drawing/2010/main"/>
                </a:ext>
              </a:extLst>
            </a:blip>
            <a:srcRect l="21633" t="17863" r="20428" b="14750"/>
            <a:stretch>
              <a:fillRect/>
            </a:stretch>
          </p:blipFill>
          <p:spPr>
            <a:xfrm rot="7593745">
              <a:off x="69146" y="4604093"/>
              <a:ext cx="1288140" cy="842663"/>
            </a:xfrm>
            <a:prstGeom prst="rect">
              <a:avLst/>
            </a:prstGeom>
            <a:noFill/>
            <a:ln>
              <a:noFill/>
            </a:ln>
          </p:spPr>
        </p:pic>
        <p:pic>
          <p:nvPicPr>
            <p:cNvPr id="449" name="Google Shape;449;p20"/>
            <p:cNvPicPr preferRelativeResize="0"/>
            <p:nvPr/>
          </p:nvPicPr>
          <p:blipFill rotWithShape="1">
            <a:blip r:embed="rId8" cstate="email">
              <a:extLst>
                <a:ext uri="{28A0092B-C50C-407E-A947-70E740481C1C}">
                  <a14:useLocalDpi xmlns:a14="http://schemas.microsoft.com/office/drawing/2010/main"/>
                </a:ext>
              </a:extLst>
            </a:blip>
            <a:srcRect l="11741" t="30139" r="13183" b="29518"/>
            <a:stretch>
              <a:fillRect/>
            </a:stretch>
          </p:blipFill>
          <p:spPr>
            <a:xfrm rot="6904390">
              <a:off x="-792142" y="4478397"/>
              <a:ext cx="1683961" cy="508982"/>
            </a:xfrm>
            <a:prstGeom prst="rect">
              <a:avLst/>
            </a:prstGeom>
            <a:noFill/>
            <a:ln>
              <a:noFill/>
            </a:ln>
          </p:spPr>
        </p:pic>
        <p:pic>
          <p:nvPicPr>
            <p:cNvPr id="450" name="Google Shape;450;p20"/>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8886593">
              <a:off x="168907" y="4451896"/>
              <a:ext cx="563961" cy="145813"/>
            </a:xfrm>
            <a:prstGeom prst="rect">
              <a:avLst/>
            </a:prstGeom>
            <a:noFill/>
            <a:ln>
              <a:noFill/>
            </a:ln>
          </p:spPr>
        </p:pic>
        <p:pic>
          <p:nvPicPr>
            <p:cNvPr id="451" name="Google Shape;451;p20"/>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7946753">
              <a:off x="-473504" y="4712437"/>
              <a:ext cx="1584904" cy="454531"/>
            </a:xfrm>
            <a:prstGeom prst="rect">
              <a:avLst/>
            </a:prstGeom>
            <a:noFill/>
            <a:ln>
              <a:noFill/>
            </a:ln>
          </p:spPr>
        </p:pic>
      </p:grpSp>
      <p:grpSp>
        <p:nvGrpSpPr>
          <p:cNvPr id="452" name="Google Shape;452;p20"/>
          <p:cNvGrpSpPr/>
          <p:nvPr/>
        </p:nvGrpSpPr>
        <p:grpSpPr>
          <a:xfrm>
            <a:off x="7756681" y="3890221"/>
            <a:ext cx="1818654" cy="1903512"/>
            <a:chOff x="7756681" y="3890221"/>
            <a:chExt cx="1818654" cy="1903512"/>
          </a:xfrm>
        </p:grpSpPr>
        <p:pic>
          <p:nvPicPr>
            <p:cNvPr id="453" name="Google Shape;453;p20"/>
            <p:cNvPicPr preferRelativeResize="0"/>
            <p:nvPr/>
          </p:nvPicPr>
          <p:blipFill rotWithShape="1">
            <a:blip r:embed="rId10" cstate="email">
              <a:extLst>
                <a:ext uri="{28A0092B-C50C-407E-A947-70E740481C1C}">
                  <a14:useLocalDpi xmlns:a14="http://schemas.microsoft.com/office/drawing/2010/main"/>
                </a:ext>
              </a:extLst>
            </a:blip>
            <a:srcRect/>
            <a:stretch>
              <a:fillRect/>
            </a:stretch>
          </p:blipFill>
          <p:spPr>
            <a:xfrm rot="4518686">
              <a:off x="8315218" y="4349468"/>
              <a:ext cx="1388917" cy="569415"/>
            </a:xfrm>
            <a:prstGeom prst="rect">
              <a:avLst/>
            </a:prstGeom>
            <a:noFill/>
            <a:ln>
              <a:noFill/>
            </a:ln>
          </p:spPr>
        </p:pic>
        <p:pic>
          <p:nvPicPr>
            <p:cNvPr id="454" name="Google Shape;454;p20"/>
            <p:cNvPicPr preferRelativeResize="0"/>
            <p:nvPr/>
          </p:nvPicPr>
          <p:blipFill rotWithShape="1">
            <a:blip r:embed="rId7" cstate="email">
              <a:extLst>
                <a:ext uri="{28A0092B-C50C-407E-A947-70E740481C1C}">
                  <a14:useLocalDpi xmlns:a14="http://schemas.microsoft.com/office/drawing/2010/main"/>
                </a:ext>
              </a:extLst>
            </a:blip>
            <a:srcRect l="21633" t="17863" r="20428" b="14750"/>
            <a:stretch>
              <a:fillRect/>
            </a:stretch>
          </p:blipFill>
          <p:spPr>
            <a:xfrm rot="-7593745" flipH="1">
              <a:off x="7834701" y="4604093"/>
              <a:ext cx="1288140" cy="842663"/>
            </a:xfrm>
            <a:prstGeom prst="rect">
              <a:avLst/>
            </a:prstGeom>
            <a:noFill/>
            <a:ln>
              <a:noFill/>
            </a:ln>
          </p:spPr>
        </p:pic>
        <p:pic>
          <p:nvPicPr>
            <p:cNvPr id="455" name="Google Shape;455;p20"/>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7944962" flipH="1">
              <a:off x="8080585" y="4712436"/>
              <a:ext cx="1584904" cy="454532"/>
            </a:xfrm>
            <a:prstGeom prst="rect">
              <a:avLst/>
            </a:prstGeom>
            <a:noFill/>
            <a:ln>
              <a:noFill/>
            </a:ln>
          </p:spPr>
        </p:pic>
      </p:grpSp>
      <p:grpSp>
        <p:nvGrpSpPr>
          <p:cNvPr id="456" name="Google Shape;456;p20"/>
          <p:cNvGrpSpPr/>
          <p:nvPr/>
        </p:nvGrpSpPr>
        <p:grpSpPr>
          <a:xfrm>
            <a:off x="7752485" y="-55385"/>
            <a:ext cx="1648658" cy="1313781"/>
            <a:chOff x="7752485" y="-55385"/>
            <a:chExt cx="1648658" cy="1313781"/>
          </a:xfrm>
        </p:grpSpPr>
        <p:pic>
          <p:nvPicPr>
            <p:cNvPr id="457" name="Google Shape;457;p20"/>
            <p:cNvPicPr preferRelativeResize="0"/>
            <p:nvPr/>
          </p:nvPicPr>
          <p:blipFill rotWithShape="1">
            <a:blip r:embed="rId11" cstate="email">
              <a:extLst>
                <a:ext uri="{28A0092B-C50C-407E-A947-70E740481C1C}">
                  <a14:useLocalDpi xmlns:a14="http://schemas.microsoft.com/office/drawing/2010/main"/>
                </a:ext>
              </a:extLst>
            </a:blip>
            <a:srcRect l="12312" t="23868" r="22987" b="28489"/>
            <a:stretch>
              <a:fillRect/>
            </a:stretch>
          </p:blipFill>
          <p:spPr>
            <a:xfrm rot="-3404141">
              <a:off x="7922029" y="308915"/>
              <a:ext cx="1113464" cy="461176"/>
            </a:xfrm>
            <a:prstGeom prst="rect">
              <a:avLst/>
            </a:prstGeom>
            <a:noFill/>
            <a:ln>
              <a:noFill/>
            </a:ln>
          </p:spPr>
        </p:pic>
        <p:pic>
          <p:nvPicPr>
            <p:cNvPr id="458" name="Google Shape;458;p20"/>
            <p:cNvPicPr preferRelativeResize="0"/>
            <p:nvPr/>
          </p:nvPicPr>
          <p:blipFill rotWithShape="1">
            <a:blip r:embed="rId12" cstate="email">
              <a:extLst>
                <a:ext uri="{28A0092B-C50C-407E-A947-70E740481C1C}">
                  <a14:useLocalDpi xmlns:a14="http://schemas.microsoft.com/office/drawing/2010/main"/>
                </a:ext>
              </a:extLst>
            </a:blip>
            <a:srcRect l="22840" t="20866" r="22358" b="17761"/>
            <a:stretch>
              <a:fillRect/>
            </a:stretch>
          </p:blipFill>
          <p:spPr>
            <a:xfrm rot="9917629" flipH="1">
              <a:off x="7804892" y="40728"/>
              <a:ext cx="824214" cy="519216"/>
            </a:xfrm>
            <a:prstGeom prst="rect">
              <a:avLst/>
            </a:prstGeom>
            <a:noFill/>
            <a:ln>
              <a:noFill/>
            </a:ln>
          </p:spPr>
        </p:pic>
        <p:pic>
          <p:nvPicPr>
            <p:cNvPr id="459" name="Google Shape;459;p20"/>
            <p:cNvPicPr preferRelativeResize="0"/>
            <p:nvPr/>
          </p:nvPicPr>
          <p:blipFill rotWithShape="1">
            <a:blip r:embed="rId13" cstate="email">
              <a:extLst>
                <a:ext uri="{28A0092B-C50C-407E-A947-70E740481C1C}">
                  <a14:useLocalDpi xmlns:a14="http://schemas.microsoft.com/office/drawing/2010/main"/>
                </a:ext>
              </a:extLst>
            </a:blip>
            <a:srcRect l="22611" t="17858" r="22346" b="32355"/>
            <a:stretch>
              <a:fillRect/>
            </a:stretch>
          </p:blipFill>
          <p:spPr>
            <a:xfrm rot="5019241" flipH="1">
              <a:off x="8302390" y="370804"/>
              <a:ext cx="1125870" cy="572827"/>
            </a:xfrm>
            <a:prstGeom prst="rect">
              <a:avLst/>
            </a:prstGeom>
            <a:noFill/>
            <a:ln>
              <a:noFill/>
            </a:ln>
          </p:spPr>
        </p:pic>
        <p:pic>
          <p:nvPicPr>
            <p:cNvPr id="460" name="Google Shape;460;p20"/>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492722">
              <a:off x="8361243" y="5180"/>
              <a:ext cx="863945" cy="223372"/>
            </a:xfrm>
            <a:prstGeom prst="rect">
              <a:avLst/>
            </a:prstGeom>
            <a:noFill/>
            <a:ln>
              <a:noFill/>
            </a:ln>
          </p:spPr>
        </p:pic>
        <p:pic>
          <p:nvPicPr>
            <p:cNvPr id="461" name="Google Shape;461;p20"/>
            <p:cNvPicPr preferRelativeResize="0"/>
            <p:nvPr/>
          </p:nvPicPr>
          <p:blipFill rotWithShape="1">
            <a:blip r:embed="rId14" cstate="email">
              <a:extLst>
                <a:ext uri="{28A0092B-C50C-407E-A947-70E740481C1C}">
                  <a14:useLocalDpi xmlns:a14="http://schemas.microsoft.com/office/drawing/2010/main"/>
                </a:ext>
              </a:extLst>
            </a:blip>
            <a:srcRect l="23801" t="18444" r="27673" b="22759"/>
            <a:stretch>
              <a:fillRect/>
            </a:stretch>
          </p:blipFill>
          <p:spPr>
            <a:xfrm rot="-4540120">
              <a:off x="8392868" y="297012"/>
              <a:ext cx="1056943" cy="7204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462"/>
        <p:cNvGrpSpPr/>
        <p:nvPr/>
      </p:nvGrpSpPr>
      <p:grpSpPr>
        <a:xfrm>
          <a:off x="0" y="0"/>
          <a:ext cx="0" cy="0"/>
          <a:chOff x="0" y="0"/>
          <a:chExt cx="0" cy="0"/>
        </a:xfrm>
      </p:grpSpPr>
      <p:pic>
        <p:nvPicPr>
          <p:cNvPr id="463" name="Google Shape;463;p21"/>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a:off x="0" y="0"/>
            <a:ext cx="9144000" cy="5143500"/>
          </a:xfrm>
          <a:prstGeom prst="rect">
            <a:avLst/>
          </a:prstGeom>
          <a:noFill/>
          <a:ln>
            <a:noFill/>
          </a:ln>
        </p:spPr>
      </p:pic>
      <p:sp>
        <p:nvSpPr>
          <p:cNvPr id="464" name="Google Shape;464;p21"/>
          <p:cNvSpPr txBox="1">
            <a:spLocks noGrp="1"/>
          </p:cNvSpPr>
          <p:nvPr>
            <p:ph type="body" idx="1"/>
          </p:nvPr>
        </p:nvSpPr>
        <p:spPr>
          <a:xfrm>
            <a:off x="2319300" y="1776675"/>
            <a:ext cx="4505400" cy="2267400"/>
          </a:xfrm>
          <a:prstGeom prst="rect">
            <a:avLst/>
          </a:prstGeom>
        </p:spPr>
        <p:txBody>
          <a:bodyPr spcFirstLastPara="1" wrap="square" lIns="91425" tIns="91425" rIns="91425" bIns="91425" anchor="t" anchorCtr="0">
            <a:noAutofit/>
          </a:bodyPr>
          <a:lstStyle>
            <a:lvl1pPr marL="457200" lvl="0" indent="-317500" rtl="0">
              <a:lnSpc>
                <a:spcPct val="115000"/>
              </a:lnSpc>
              <a:spcBef>
                <a:spcPts val="300"/>
              </a:spcBef>
              <a:spcAft>
                <a:spcPts val="0"/>
              </a:spcAft>
              <a:buClr>
                <a:schemeClr val="accent3"/>
              </a:buClr>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sp>
        <p:nvSpPr>
          <p:cNvPr id="465" name="Google Shape;465;p21"/>
          <p:cNvSpPr txBox="1">
            <a:spLocks noGrp="1"/>
          </p:cNvSpPr>
          <p:nvPr>
            <p:ph type="title"/>
          </p:nvPr>
        </p:nvSpPr>
        <p:spPr>
          <a:xfrm>
            <a:off x="713225" y="539500"/>
            <a:ext cx="77175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466" name="Google Shape;466;p21"/>
          <p:cNvGrpSpPr/>
          <p:nvPr/>
        </p:nvGrpSpPr>
        <p:grpSpPr>
          <a:xfrm>
            <a:off x="7890290" y="3844075"/>
            <a:ext cx="1742336" cy="1671449"/>
            <a:chOff x="7890290" y="3844075"/>
            <a:chExt cx="1742336" cy="1671449"/>
          </a:xfrm>
        </p:grpSpPr>
        <p:pic>
          <p:nvPicPr>
            <p:cNvPr id="467" name="Google Shape;467;p21"/>
            <p:cNvPicPr preferRelativeResize="0"/>
            <p:nvPr/>
          </p:nvPicPr>
          <p:blipFill rotWithShape="1">
            <a:blip r:embed="rId3" cstate="email">
              <a:extLst>
                <a:ext uri="{28A0092B-C50C-407E-A947-70E740481C1C}">
                  <a14:useLocalDpi xmlns:a14="http://schemas.microsoft.com/office/drawing/2010/main"/>
                </a:ext>
              </a:extLst>
            </a:blip>
            <a:srcRect l="22840" t="20866" r="22358" b="17761"/>
            <a:stretch>
              <a:fillRect/>
            </a:stretch>
          </p:blipFill>
          <p:spPr>
            <a:xfrm rot="882371">
              <a:off x="7942697" y="4624679"/>
              <a:ext cx="824214" cy="519216"/>
            </a:xfrm>
            <a:prstGeom prst="rect">
              <a:avLst/>
            </a:prstGeom>
            <a:noFill/>
            <a:ln>
              <a:noFill/>
            </a:ln>
          </p:spPr>
        </p:pic>
        <p:pic>
          <p:nvPicPr>
            <p:cNvPr id="468" name="Google Shape;468;p21"/>
            <p:cNvPicPr preferRelativeResize="0"/>
            <p:nvPr/>
          </p:nvPicPr>
          <p:blipFill rotWithShape="1">
            <a:blip r:embed="rId4" cstate="email">
              <a:extLst>
                <a:ext uri="{28A0092B-C50C-407E-A947-70E740481C1C}">
                  <a14:useLocalDpi xmlns:a14="http://schemas.microsoft.com/office/drawing/2010/main"/>
                </a:ext>
              </a:extLst>
            </a:blip>
            <a:srcRect l="22611" t="17858" r="22346" b="32355"/>
            <a:stretch>
              <a:fillRect/>
            </a:stretch>
          </p:blipFill>
          <p:spPr>
            <a:xfrm rot="5780759">
              <a:off x="8287795" y="4317193"/>
              <a:ext cx="1125870" cy="572827"/>
            </a:xfrm>
            <a:prstGeom prst="rect">
              <a:avLst/>
            </a:prstGeom>
            <a:noFill/>
            <a:ln>
              <a:noFill/>
            </a:ln>
          </p:spPr>
        </p:pic>
        <p:pic>
          <p:nvPicPr>
            <p:cNvPr id="469" name="Google Shape;469;p21"/>
            <p:cNvPicPr preferRelativeResize="0"/>
            <p:nvPr/>
          </p:nvPicPr>
          <p:blipFill rotWithShape="1">
            <a:blip r:embed="rId5" cstate="email">
              <a:extLst>
                <a:ext uri="{28A0092B-C50C-407E-A947-70E740481C1C}">
                  <a14:useLocalDpi xmlns:a14="http://schemas.microsoft.com/office/drawing/2010/main"/>
                </a:ext>
              </a:extLst>
            </a:blip>
            <a:srcRect l="11741" t="30139" r="13183" b="29518"/>
            <a:stretch>
              <a:fillRect/>
            </a:stretch>
          </p:blipFill>
          <p:spPr>
            <a:xfrm rot="-7870012" flipH="1">
              <a:off x="7976731" y="4414393"/>
              <a:ext cx="1756180" cy="530812"/>
            </a:xfrm>
            <a:prstGeom prst="rect">
              <a:avLst/>
            </a:prstGeom>
            <a:noFill/>
            <a:ln>
              <a:noFill/>
            </a:ln>
          </p:spPr>
        </p:pic>
        <p:pic>
          <p:nvPicPr>
            <p:cNvPr id="470" name="Google Shape;470;p21"/>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10307278" flipH="1">
              <a:off x="8422860" y="4957946"/>
              <a:ext cx="863945" cy="223372"/>
            </a:xfrm>
            <a:prstGeom prst="rect">
              <a:avLst/>
            </a:prstGeom>
            <a:noFill/>
            <a:ln>
              <a:noFill/>
            </a:ln>
          </p:spPr>
        </p:pic>
      </p:grpSp>
      <p:grpSp>
        <p:nvGrpSpPr>
          <p:cNvPr id="471" name="Google Shape;471;p21"/>
          <p:cNvGrpSpPr/>
          <p:nvPr/>
        </p:nvGrpSpPr>
        <p:grpSpPr>
          <a:xfrm>
            <a:off x="-453229" y="-249776"/>
            <a:ext cx="1743095" cy="1430333"/>
            <a:chOff x="-453229" y="-249776"/>
            <a:chExt cx="1743095" cy="1430333"/>
          </a:xfrm>
        </p:grpSpPr>
        <p:pic>
          <p:nvPicPr>
            <p:cNvPr id="472" name="Google Shape;472;p21"/>
            <p:cNvPicPr preferRelativeResize="0"/>
            <p:nvPr/>
          </p:nvPicPr>
          <p:blipFill rotWithShape="1">
            <a:blip r:embed="rId7" cstate="email">
              <a:extLst>
                <a:ext uri="{28A0092B-C50C-407E-A947-70E740481C1C}">
                  <a14:useLocalDpi xmlns:a14="http://schemas.microsoft.com/office/drawing/2010/main"/>
                </a:ext>
              </a:extLst>
            </a:blip>
            <a:srcRect l="13906" t="5414" r="15356" b="13039"/>
            <a:stretch>
              <a:fillRect/>
            </a:stretch>
          </p:blipFill>
          <p:spPr>
            <a:xfrm rot="-969050" flipH="1">
              <a:off x="11187" y="-36003"/>
              <a:ext cx="1194517" cy="774581"/>
            </a:xfrm>
            <a:prstGeom prst="rect">
              <a:avLst/>
            </a:prstGeom>
            <a:noFill/>
            <a:ln>
              <a:noFill/>
            </a:ln>
          </p:spPr>
        </p:pic>
        <p:pic>
          <p:nvPicPr>
            <p:cNvPr id="473" name="Google Shape;473;p21"/>
            <p:cNvPicPr preferRelativeResize="0"/>
            <p:nvPr/>
          </p:nvPicPr>
          <p:blipFill rotWithShape="1">
            <a:blip r:embed="rId8" cstate="email">
              <a:extLst>
                <a:ext uri="{28A0092B-C50C-407E-A947-70E740481C1C}">
                  <a14:useLocalDpi xmlns:a14="http://schemas.microsoft.com/office/drawing/2010/main"/>
                </a:ext>
              </a:extLst>
            </a:blip>
            <a:srcRect l="16807" t="13569" r="25496" b="28489"/>
            <a:stretch>
              <a:fillRect/>
            </a:stretch>
          </p:blipFill>
          <p:spPr>
            <a:xfrm rot="-7909332">
              <a:off x="-406208" y="48655"/>
              <a:ext cx="1071536" cy="605262"/>
            </a:xfrm>
            <a:prstGeom prst="rect">
              <a:avLst/>
            </a:prstGeom>
            <a:noFill/>
            <a:ln>
              <a:noFill/>
            </a:ln>
          </p:spPr>
        </p:pic>
        <p:pic>
          <p:nvPicPr>
            <p:cNvPr id="474" name="Google Shape;474;p21"/>
            <p:cNvPicPr preferRelativeResize="0"/>
            <p:nvPr/>
          </p:nvPicPr>
          <p:blipFill rotWithShape="1">
            <a:blip r:embed="rId9" cstate="email">
              <a:extLst>
                <a:ext uri="{28A0092B-C50C-407E-A947-70E740481C1C}">
                  <a14:useLocalDpi xmlns:a14="http://schemas.microsoft.com/office/drawing/2010/main"/>
                </a:ext>
              </a:extLst>
            </a:blip>
            <a:srcRect l="23801" t="18444" r="27673" b="22759"/>
            <a:stretch>
              <a:fillRect/>
            </a:stretch>
          </p:blipFill>
          <p:spPr>
            <a:xfrm rot="4459462" flipH="1">
              <a:off x="-300463" y="113792"/>
              <a:ext cx="1166784" cy="795271"/>
            </a:xfrm>
            <a:prstGeom prst="rect">
              <a:avLst/>
            </a:prstGeom>
            <a:noFill/>
            <a:ln>
              <a:noFill/>
            </a:ln>
          </p:spPr>
        </p:pic>
      </p:grpSp>
      <p:grpSp>
        <p:nvGrpSpPr>
          <p:cNvPr id="475" name="Google Shape;475;p21"/>
          <p:cNvGrpSpPr/>
          <p:nvPr/>
        </p:nvGrpSpPr>
        <p:grpSpPr>
          <a:xfrm>
            <a:off x="8056456" y="-224911"/>
            <a:ext cx="1230638" cy="1243986"/>
            <a:chOff x="8056456" y="-224911"/>
            <a:chExt cx="1230638" cy="1243986"/>
          </a:xfrm>
        </p:grpSpPr>
        <p:pic>
          <p:nvPicPr>
            <p:cNvPr id="476" name="Google Shape;476;p21"/>
            <p:cNvPicPr preferRelativeResize="0"/>
            <p:nvPr/>
          </p:nvPicPr>
          <p:blipFill rotWithShape="1">
            <a:blip r:embed="rId10" cstate="email">
              <a:extLst>
                <a:ext uri="{28A0092B-C50C-407E-A947-70E740481C1C}">
                  <a14:useLocalDpi xmlns:a14="http://schemas.microsoft.com/office/drawing/2010/main"/>
                </a:ext>
              </a:extLst>
            </a:blip>
            <a:srcRect l="16718" t="30304" r="26067" b="26347"/>
            <a:stretch>
              <a:fillRect/>
            </a:stretch>
          </p:blipFill>
          <p:spPr>
            <a:xfrm rot="-2699988" flipH="1">
              <a:off x="8274400" y="154259"/>
              <a:ext cx="1008428" cy="429762"/>
            </a:xfrm>
            <a:prstGeom prst="rect">
              <a:avLst/>
            </a:prstGeom>
            <a:noFill/>
            <a:ln>
              <a:noFill/>
            </a:ln>
          </p:spPr>
        </p:pic>
        <p:pic>
          <p:nvPicPr>
            <p:cNvPr id="477" name="Google Shape;477;p21"/>
            <p:cNvPicPr preferRelativeResize="0"/>
            <p:nvPr/>
          </p:nvPicPr>
          <p:blipFill rotWithShape="1">
            <a:blip r:embed="rId11" cstate="email">
              <a:extLst>
                <a:ext uri="{28A0092B-C50C-407E-A947-70E740481C1C}">
                  <a14:useLocalDpi xmlns:a14="http://schemas.microsoft.com/office/drawing/2010/main"/>
                </a:ext>
              </a:extLst>
            </a:blip>
            <a:srcRect l="15261" t="19145" r="21726" b="23343"/>
            <a:stretch>
              <a:fillRect/>
            </a:stretch>
          </p:blipFill>
          <p:spPr>
            <a:xfrm rot="-5400021">
              <a:off x="8452783" y="416809"/>
              <a:ext cx="795912" cy="408621"/>
            </a:xfrm>
            <a:prstGeom prst="rect">
              <a:avLst/>
            </a:prstGeom>
            <a:noFill/>
            <a:ln>
              <a:noFill/>
            </a:ln>
          </p:spPr>
        </p:pic>
        <p:pic>
          <p:nvPicPr>
            <p:cNvPr id="478" name="Google Shape;478;p21"/>
            <p:cNvPicPr preferRelativeResize="0"/>
            <p:nvPr/>
          </p:nvPicPr>
          <p:blipFill rotWithShape="1">
            <a:blip r:embed="rId12" cstate="email">
              <a:extLst>
                <a:ext uri="{28A0092B-C50C-407E-A947-70E740481C1C}">
                  <a14:useLocalDpi xmlns:a14="http://schemas.microsoft.com/office/drawing/2010/main"/>
                </a:ext>
              </a:extLst>
            </a:blip>
            <a:srcRect/>
            <a:stretch>
              <a:fillRect/>
            </a:stretch>
          </p:blipFill>
          <p:spPr>
            <a:xfrm rot="9646867" flipH="1">
              <a:off x="8101266" y="-51641"/>
              <a:ext cx="1131269" cy="463788"/>
            </a:xfrm>
            <a:prstGeom prst="rect">
              <a:avLst/>
            </a:prstGeom>
            <a:noFill/>
            <a:ln>
              <a:noFill/>
            </a:ln>
          </p:spPr>
        </p:pic>
      </p:grpSp>
      <p:grpSp>
        <p:nvGrpSpPr>
          <p:cNvPr id="479" name="Google Shape;479;p21"/>
          <p:cNvGrpSpPr/>
          <p:nvPr/>
        </p:nvGrpSpPr>
        <p:grpSpPr>
          <a:xfrm>
            <a:off x="-353575" y="4003340"/>
            <a:ext cx="1450601" cy="1356330"/>
            <a:chOff x="-353575" y="4003340"/>
            <a:chExt cx="1450601" cy="1356330"/>
          </a:xfrm>
        </p:grpSpPr>
        <p:pic>
          <p:nvPicPr>
            <p:cNvPr id="480" name="Google Shape;480;p21"/>
            <p:cNvPicPr preferRelativeResize="0"/>
            <p:nvPr/>
          </p:nvPicPr>
          <p:blipFill rotWithShape="1">
            <a:blip r:embed="rId10" cstate="email">
              <a:extLst>
                <a:ext uri="{28A0092B-C50C-407E-A947-70E740481C1C}">
                  <a14:useLocalDpi xmlns:a14="http://schemas.microsoft.com/office/drawing/2010/main"/>
                </a:ext>
              </a:extLst>
            </a:blip>
            <a:srcRect l="16718" t="30304" r="26067" b="26347"/>
            <a:stretch>
              <a:fillRect/>
            </a:stretch>
          </p:blipFill>
          <p:spPr>
            <a:xfrm rot="-4624809">
              <a:off x="-460903" y="4411394"/>
              <a:ext cx="1267626" cy="540221"/>
            </a:xfrm>
            <a:prstGeom prst="rect">
              <a:avLst/>
            </a:prstGeom>
            <a:noFill/>
            <a:ln>
              <a:noFill/>
            </a:ln>
          </p:spPr>
        </p:pic>
        <p:pic>
          <p:nvPicPr>
            <p:cNvPr id="481" name="Google Shape;481;p21"/>
            <p:cNvPicPr preferRelativeResize="0"/>
            <p:nvPr/>
          </p:nvPicPr>
          <p:blipFill rotWithShape="1">
            <a:blip r:embed="rId11" cstate="email">
              <a:extLst>
                <a:ext uri="{28A0092B-C50C-407E-A947-70E740481C1C}">
                  <a14:useLocalDpi xmlns:a14="http://schemas.microsoft.com/office/drawing/2010/main"/>
                </a:ext>
              </a:extLst>
            </a:blip>
            <a:srcRect l="15261" t="19145" r="21726" b="23343"/>
            <a:stretch>
              <a:fillRect/>
            </a:stretch>
          </p:blipFill>
          <p:spPr>
            <a:xfrm rot="275237" flipH="1">
              <a:off x="231293" y="4755750"/>
              <a:ext cx="797622" cy="409495"/>
            </a:xfrm>
            <a:prstGeom prst="rect">
              <a:avLst/>
            </a:prstGeom>
            <a:noFill/>
            <a:ln>
              <a:noFill/>
            </a:ln>
          </p:spPr>
        </p:pic>
        <p:pic>
          <p:nvPicPr>
            <p:cNvPr id="482" name="Google Shape;482;p21"/>
            <p:cNvPicPr preferRelativeResize="0"/>
            <p:nvPr/>
          </p:nvPicPr>
          <p:blipFill rotWithShape="1">
            <a:blip r:embed="rId13" cstate="email">
              <a:extLst>
                <a:ext uri="{28A0092B-C50C-407E-A947-70E740481C1C}">
                  <a14:useLocalDpi xmlns:a14="http://schemas.microsoft.com/office/drawing/2010/main"/>
                </a:ext>
              </a:extLst>
            </a:blip>
            <a:srcRect l="18010" t="17001" r="10774" b="14330"/>
            <a:stretch>
              <a:fillRect/>
            </a:stretch>
          </p:blipFill>
          <p:spPr>
            <a:xfrm rot="9018709">
              <a:off x="-265975" y="4279664"/>
              <a:ext cx="1275401" cy="69177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
        <p:cNvGrpSpPr/>
        <p:nvPr/>
      </p:nvGrpSpPr>
      <p:grpSpPr>
        <a:xfrm>
          <a:off x="0" y="0"/>
          <a:ext cx="0" cy="0"/>
          <a:chOff x="0" y="0"/>
          <a:chExt cx="0" cy="0"/>
        </a:xfrm>
      </p:grpSpPr>
      <p:pic>
        <p:nvPicPr>
          <p:cNvPr id="54" name="Google Shape;54;p3"/>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flipH="1">
            <a:off x="0" y="0"/>
            <a:ext cx="9144000" cy="5143500"/>
          </a:xfrm>
          <a:prstGeom prst="rect">
            <a:avLst/>
          </a:prstGeom>
          <a:noFill/>
          <a:ln>
            <a:noFill/>
          </a:ln>
        </p:spPr>
      </p:pic>
      <p:sp>
        <p:nvSpPr>
          <p:cNvPr id="55" name="Google Shape;55;p3"/>
          <p:cNvSpPr txBox="1">
            <a:spLocks noGrp="1"/>
          </p:cNvSpPr>
          <p:nvPr>
            <p:ph type="title"/>
          </p:nvPr>
        </p:nvSpPr>
        <p:spPr>
          <a:xfrm>
            <a:off x="2038200" y="2518975"/>
            <a:ext cx="5067600" cy="697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6" name="Google Shape;56;p3"/>
          <p:cNvSpPr txBox="1">
            <a:spLocks noGrp="1"/>
          </p:cNvSpPr>
          <p:nvPr>
            <p:ph type="title" idx="2" hasCustomPrompt="1"/>
          </p:nvPr>
        </p:nvSpPr>
        <p:spPr>
          <a:xfrm>
            <a:off x="3590250" y="990350"/>
            <a:ext cx="1963500" cy="1326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12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7" name="Google Shape;57;p3"/>
          <p:cNvSpPr txBox="1">
            <a:spLocks noGrp="1"/>
          </p:cNvSpPr>
          <p:nvPr>
            <p:ph type="subTitle" idx="1"/>
          </p:nvPr>
        </p:nvSpPr>
        <p:spPr>
          <a:xfrm>
            <a:off x="2038200" y="3367650"/>
            <a:ext cx="5067600" cy="37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8" name="Google Shape;58;p3"/>
          <p:cNvGrpSpPr/>
          <p:nvPr/>
        </p:nvGrpSpPr>
        <p:grpSpPr>
          <a:xfrm>
            <a:off x="-102426" y="-850517"/>
            <a:ext cx="9532815" cy="1958994"/>
            <a:chOff x="-102426" y="-850517"/>
            <a:chExt cx="9532815" cy="1958994"/>
          </a:xfrm>
        </p:grpSpPr>
        <p:pic>
          <p:nvPicPr>
            <p:cNvPr id="59" name="Google Shape;59;p3"/>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8099971" flipH="1">
              <a:off x="7292195" y="266602"/>
              <a:ext cx="793958" cy="407616"/>
            </a:xfrm>
            <a:prstGeom prst="rect">
              <a:avLst/>
            </a:prstGeom>
            <a:noFill/>
            <a:ln>
              <a:noFill/>
            </a:ln>
          </p:spPr>
        </p:pic>
        <p:pic>
          <p:nvPicPr>
            <p:cNvPr id="60" name="Google Shape;60;p3"/>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4847404" flipH="1">
              <a:off x="-156806" y="335689"/>
              <a:ext cx="793960" cy="407617"/>
            </a:xfrm>
            <a:prstGeom prst="rect">
              <a:avLst/>
            </a:prstGeom>
            <a:noFill/>
            <a:ln>
              <a:noFill/>
            </a:ln>
          </p:spPr>
        </p:pic>
        <p:pic>
          <p:nvPicPr>
            <p:cNvPr id="61" name="Google Shape;61;p3"/>
            <p:cNvPicPr preferRelativeResize="0"/>
            <p:nvPr/>
          </p:nvPicPr>
          <p:blipFill rotWithShape="1">
            <a:blip r:embed="rId4" cstate="email">
              <a:extLst>
                <a:ext uri="{28A0092B-C50C-407E-A947-70E740481C1C}">
                  <a14:useLocalDpi xmlns:a14="http://schemas.microsoft.com/office/drawing/2010/main"/>
                </a:ext>
              </a:extLst>
            </a:blip>
            <a:srcRect l="22611" t="17858" r="22346" b="32355"/>
            <a:stretch>
              <a:fillRect/>
            </a:stretch>
          </p:blipFill>
          <p:spPr>
            <a:xfrm rot="-6885146">
              <a:off x="428306" y="7006"/>
              <a:ext cx="1228688" cy="625136"/>
            </a:xfrm>
            <a:prstGeom prst="rect">
              <a:avLst/>
            </a:prstGeom>
            <a:noFill/>
            <a:ln>
              <a:noFill/>
            </a:ln>
          </p:spPr>
        </p:pic>
        <p:pic>
          <p:nvPicPr>
            <p:cNvPr id="62" name="Google Shape;62;p3"/>
            <p:cNvPicPr preferRelativeResize="0"/>
            <p:nvPr/>
          </p:nvPicPr>
          <p:blipFill rotWithShape="1">
            <a:blip r:embed="rId5" cstate="email">
              <a:extLst>
                <a:ext uri="{28A0092B-C50C-407E-A947-70E740481C1C}">
                  <a14:useLocalDpi xmlns:a14="http://schemas.microsoft.com/office/drawing/2010/main"/>
                </a:ext>
              </a:extLst>
            </a:blip>
            <a:srcRect l="22840" t="20866" r="22358" b="17761"/>
            <a:stretch>
              <a:fillRect/>
            </a:stretch>
          </p:blipFill>
          <p:spPr>
            <a:xfrm rot="7699925" flipH="1">
              <a:off x="6530138" y="-54768"/>
              <a:ext cx="1038130" cy="653982"/>
            </a:xfrm>
            <a:prstGeom prst="rect">
              <a:avLst/>
            </a:prstGeom>
            <a:noFill/>
            <a:ln>
              <a:noFill/>
            </a:ln>
          </p:spPr>
        </p:pic>
        <p:pic>
          <p:nvPicPr>
            <p:cNvPr id="63" name="Google Shape;63;p3"/>
            <p:cNvPicPr preferRelativeResize="0"/>
            <p:nvPr/>
          </p:nvPicPr>
          <p:blipFill rotWithShape="1">
            <a:blip r:embed="rId5" cstate="email">
              <a:extLst>
                <a:ext uri="{28A0092B-C50C-407E-A947-70E740481C1C}">
                  <a14:useLocalDpi xmlns:a14="http://schemas.microsoft.com/office/drawing/2010/main"/>
                </a:ext>
              </a:extLst>
            </a:blip>
            <a:srcRect l="22840" t="20866" r="22358" b="17761"/>
            <a:stretch>
              <a:fillRect/>
            </a:stretch>
          </p:blipFill>
          <p:spPr>
            <a:xfrm rot="-7699962">
              <a:off x="1249655" y="-177720"/>
              <a:ext cx="1129491" cy="711540"/>
            </a:xfrm>
            <a:prstGeom prst="rect">
              <a:avLst/>
            </a:prstGeom>
            <a:noFill/>
            <a:ln>
              <a:noFill/>
            </a:ln>
          </p:spPr>
        </p:pic>
        <p:pic>
          <p:nvPicPr>
            <p:cNvPr id="64" name="Google Shape;64;p3"/>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4714902" flipH="1">
              <a:off x="1871029" y="-245983"/>
              <a:ext cx="1256310" cy="709627"/>
            </a:xfrm>
            <a:prstGeom prst="rect">
              <a:avLst/>
            </a:prstGeom>
            <a:noFill/>
            <a:ln>
              <a:noFill/>
            </a:ln>
          </p:spPr>
        </p:pic>
        <p:pic>
          <p:nvPicPr>
            <p:cNvPr id="65" name="Google Shape;65;p3"/>
            <p:cNvPicPr preferRelativeResize="0"/>
            <p:nvPr/>
          </p:nvPicPr>
          <p:blipFill rotWithShape="1">
            <a:blip r:embed="rId7" cstate="email">
              <a:extLst>
                <a:ext uri="{28A0092B-C50C-407E-A947-70E740481C1C}">
                  <a14:useLocalDpi xmlns:a14="http://schemas.microsoft.com/office/drawing/2010/main"/>
                </a:ext>
              </a:extLst>
            </a:blip>
            <a:srcRect l="16718" t="30304" r="26067" b="26347"/>
            <a:stretch>
              <a:fillRect/>
            </a:stretch>
          </p:blipFill>
          <p:spPr>
            <a:xfrm rot="2478374">
              <a:off x="-82559" y="133709"/>
              <a:ext cx="1222536" cy="521012"/>
            </a:xfrm>
            <a:prstGeom prst="rect">
              <a:avLst/>
            </a:prstGeom>
            <a:noFill/>
            <a:ln>
              <a:noFill/>
            </a:ln>
          </p:spPr>
        </p:pic>
        <p:pic>
          <p:nvPicPr>
            <p:cNvPr id="66" name="Google Shape;66;p3"/>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7909311" flipH="1">
              <a:off x="8107194" y="39388"/>
              <a:ext cx="1256305" cy="709629"/>
            </a:xfrm>
            <a:prstGeom prst="rect">
              <a:avLst/>
            </a:prstGeom>
            <a:noFill/>
            <a:ln>
              <a:noFill/>
            </a:ln>
          </p:spPr>
        </p:pic>
        <p:pic>
          <p:nvPicPr>
            <p:cNvPr id="67" name="Google Shape;67;p3"/>
            <p:cNvPicPr preferRelativeResize="0"/>
            <p:nvPr/>
          </p:nvPicPr>
          <p:blipFill rotWithShape="1">
            <a:blip r:embed="rId8" cstate="email">
              <a:extLst>
                <a:ext uri="{28A0092B-C50C-407E-A947-70E740481C1C}">
                  <a14:useLocalDpi xmlns:a14="http://schemas.microsoft.com/office/drawing/2010/main"/>
                </a:ext>
              </a:extLst>
            </a:blip>
            <a:srcRect l="15600" t="38185" r="20907" b="32629"/>
            <a:stretch>
              <a:fillRect/>
            </a:stretch>
          </p:blipFill>
          <p:spPr>
            <a:xfrm rot="-7581071">
              <a:off x="856386" y="80924"/>
              <a:ext cx="947468" cy="244976"/>
            </a:xfrm>
            <a:prstGeom prst="rect">
              <a:avLst/>
            </a:prstGeom>
            <a:noFill/>
            <a:ln>
              <a:noFill/>
            </a:ln>
          </p:spPr>
        </p:pic>
        <p:pic>
          <p:nvPicPr>
            <p:cNvPr id="68" name="Google Shape;68;p3"/>
            <p:cNvPicPr preferRelativeResize="0"/>
            <p:nvPr/>
          </p:nvPicPr>
          <p:blipFill rotWithShape="1">
            <a:blip r:embed="rId4" cstate="email">
              <a:extLst>
                <a:ext uri="{28A0092B-C50C-407E-A947-70E740481C1C}">
                  <a14:useLocalDpi xmlns:a14="http://schemas.microsoft.com/office/drawing/2010/main"/>
                </a:ext>
              </a:extLst>
            </a:blip>
            <a:srcRect l="22611" t="17858" r="22346" b="32355"/>
            <a:stretch>
              <a:fillRect/>
            </a:stretch>
          </p:blipFill>
          <p:spPr>
            <a:xfrm rot="-3756027">
              <a:off x="7263871" y="-54353"/>
              <a:ext cx="1426139" cy="725593"/>
            </a:xfrm>
            <a:prstGeom prst="rect">
              <a:avLst/>
            </a:prstGeom>
            <a:noFill/>
            <a:ln>
              <a:noFill/>
            </a:ln>
          </p:spPr>
        </p:pic>
        <p:pic>
          <p:nvPicPr>
            <p:cNvPr id="69" name="Google Shape;69;p3"/>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4021695">
              <a:off x="4869387" y="-302068"/>
              <a:ext cx="1470696" cy="421778"/>
            </a:xfrm>
            <a:prstGeom prst="rect">
              <a:avLst/>
            </a:prstGeom>
            <a:noFill/>
            <a:ln>
              <a:noFill/>
            </a:ln>
          </p:spPr>
        </p:pic>
        <p:pic>
          <p:nvPicPr>
            <p:cNvPr id="70" name="Google Shape;70;p3"/>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3788816" flipH="1">
              <a:off x="2462070" y="-310093"/>
              <a:ext cx="1470697" cy="421777"/>
            </a:xfrm>
            <a:prstGeom prst="rect">
              <a:avLst/>
            </a:prstGeom>
            <a:noFill/>
            <a:ln>
              <a:noFill/>
            </a:ln>
          </p:spPr>
        </p:pic>
        <p:pic>
          <p:nvPicPr>
            <p:cNvPr id="71" name="Google Shape;71;p3"/>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7100048">
              <a:off x="3188974" y="-140094"/>
              <a:ext cx="1102120" cy="751188"/>
            </a:xfrm>
            <a:prstGeom prst="rect">
              <a:avLst/>
            </a:prstGeom>
            <a:noFill/>
            <a:ln>
              <a:noFill/>
            </a:ln>
          </p:spPr>
        </p:pic>
        <p:pic>
          <p:nvPicPr>
            <p:cNvPr id="72" name="Google Shape;72;p3"/>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7100048" flipH="1">
              <a:off x="4683443" y="-140094"/>
              <a:ext cx="1102120" cy="751188"/>
            </a:xfrm>
            <a:prstGeom prst="rect">
              <a:avLst/>
            </a:prstGeom>
            <a:noFill/>
            <a:ln>
              <a:noFill/>
            </a:ln>
          </p:spPr>
        </p:pic>
        <p:pic>
          <p:nvPicPr>
            <p:cNvPr id="73" name="Google Shape;73;p3"/>
            <p:cNvPicPr preferRelativeResize="0"/>
            <p:nvPr/>
          </p:nvPicPr>
          <p:blipFill rotWithShape="1">
            <a:blip r:embed="rId11" cstate="email">
              <a:extLst>
                <a:ext uri="{28A0092B-C50C-407E-A947-70E740481C1C}">
                  <a14:useLocalDpi xmlns:a14="http://schemas.microsoft.com/office/drawing/2010/main"/>
                </a:ext>
              </a:extLst>
            </a:blip>
            <a:srcRect l="21633" t="17863" r="20428" b="14750"/>
            <a:stretch>
              <a:fillRect/>
            </a:stretch>
          </p:blipFill>
          <p:spPr>
            <a:xfrm rot="-4759008">
              <a:off x="8420604" y="63752"/>
              <a:ext cx="1104672" cy="722642"/>
            </a:xfrm>
            <a:prstGeom prst="rect">
              <a:avLst/>
            </a:prstGeom>
            <a:noFill/>
            <a:ln>
              <a:noFill/>
            </a:ln>
          </p:spPr>
        </p:pic>
        <p:pic>
          <p:nvPicPr>
            <p:cNvPr id="74" name="Google Shape;74;p3"/>
            <p:cNvPicPr preferRelativeResize="0"/>
            <p:nvPr/>
          </p:nvPicPr>
          <p:blipFill rotWithShape="1">
            <a:blip r:embed="rId12" cstate="email">
              <a:extLst>
                <a:ext uri="{28A0092B-C50C-407E-A947-70E740481C1C}">
                  <a14:useLocalDpi xmlns:a14="http://schemas.microsoft.com/office/drawing/2010/main"/>
                </a:ext>
              </a:extLst>
            </a:blip>
            <a:srcRect l="13906" t="5414" r="15356" b="13039"/>
            <a:stretch>
              <a:fillRect/>
            </a:stretch>
          </p:blipFill>
          <p:spPr>
            <a:xfrm rot="-3489386">
              <a:off x="3891222" y="-308356"/>
              <a:ext cx="1343386" cy="871140"/>
            </a:xfrm>
            <a:prstGeom prst="rect">
              <a:avLst/>
            </a:prstGeom>
            <a:noFill/>
            <a:ln>
              <a:noFill/>
            </a:ln>
          </p:spPr>
        </p:pic>
        <p:pic>
          <p:nvPicPr>
            <p:cNvPr id="75" name="Google Shape;75;p3"/>
            <p:cNvPicPr preferRelativeResize="0"/>
            <p:nvPr/>
          </p:nvPicPr>
          <p:blipFill rotWithShape="1">
            <a:blip r:embed="rId13" cstate="email">
              <a:extLst>
                <a:ext uri="{28A0092B-C50C-407E-A947-70E740481C1C}">
                  <a14:useLocalDpi xmlns:a14="http://schemas.microsoft.com/office/drawing/2010/main"/>
                </a:ext>
              </a:extLst>
            </a:blip>
            <a:srcRect l="18010" t="17001" r="10774" b="14330"/>
            <a:stretch>
              <a:fillRect/>
            </a:stretch>
          </p:blipFill>
          <p:spPr>
            <a:xfrm rot="-5118188">
              <a:off x="2435096" y="-195179"/>
              <a:ext cx="1188805" cy="644782"/>
            </a:xfrm>
            <a:prstGeom prst="rect">
              <a:avLst/>
            </a:prstGeom>
            <a:noFill/>
            <a:ln>
              <a:noFill/>
            </a:ln>
          </p:spPr>
        </p:pic>
        <p:pic>
          <p:nvPicPr>
            <p:cNvPr id="76" name="Google Shape;76;p3"/>
            <p:cNvPicPr preferRelativeResize="0"/>
            <p:nvPr/>
          </p:nvPicPr>
          <p:blipFill rotWithShape="1">
            <a:blip r:embed="rId8" cstate="email">
              <a:extLst>
                <a:ext uri="{28A0092B-C50C-407E-A947-70E740481C1C}">
                  <a14:useLocalDpi xmlns:a14="http://schemas.microsoft.com/office/drawing/2010/main"/>
                </a:ext>
              </a:extLst>
            </a:blip>
            <a:srcRect l="15600" t="38185" r="20907" b="32629"/>
            <a:stretch>
              <a:fillRect/>
            </a:stretch>
          </p:blipFill>
          <p:spPr>
            <a:xfrm rot="-3193877">
              <a:off x="7019395" y="113008"/>
              <a:ext cx="947473" cy="244975"/>
            </a:xfrm>
            <a:prstGeom prst="rect">
              <a:avLst/>
            </a:prstGeom>
            <a:noFill/>
            <a:ln>
              <a:noFill/>
            </a:ln>
          </p:spPr>
        </p:pic>
        <p:pic>
          <p:nvPicPr>
            <p:cNvPr id="77" name="Google Shape;77;p3"/>
            <p:cNvPicPr preferRelativeResize="0"/>
            <p:nvPr/>
          </p:nvPicPr>
          <p:blipFill rotWithShape="1">
            <a:blip r:embed="rId13" cstate="email">
              <a:extLst>
                <a:ext uri="{28A0092B-C50C-407E-A947-70E740481C1C}">
                  <a14:useLocalDpi xmlns:a14="http://schemas.microsoft.com/office/drawing/2010/main"/>
                </a:ext>
              </a:extLst>
            </a:blip>
            <a:srcRect l="18010" t="17001" r="10774" b="14330"/>
            <a:stretch>
              <a:fillRect/>
            </a:stretch>
          </p:blipFill>
          <p:spPr>
            <a:xfrm rot="-2197692">
              <a:off x="5521898" y="-55865"/>
              <a:ext cx="1169275" cy="634203"/>
            </a:xfrm>
            <a:prstGeom prst="rect">
              <a:avLst/>
            </a:prstGeom>
            <a:noFill/>
            <a:ln>
              <a:noFill/>
            </a:ln>
          </p:spPr>
        </p:pic>
        <p:pic>
          <p:nvPicPr>
            <p:cNvPr id="78" name="Google Shape;78;p3"/>
            <p:cNvPicPr preferRelativeResize="0"/>
            <p:nvPr/>
          </p:nvPicPr>
          <p:blipFill rotWithShape="1">
            <a:blip r:embed="rId7" cstate="email">
              <a:extLst>
                <a:ext uri="{28A0092B-C50C-407E-A947-70E740481C1C}">
                  <a14:useLocalDpi xmlns:a14="http://schemas.microsoft.com/office/drawing/2010/main"/>
                </a:ext>
              </a:extLst>
            </a:blip>
            <a:srcRect l="16718" t="30304" r="26067" b="26347"/>
            <a:stretch>
              <a:fillRect/>
            </a:stretch>
          </p:blipFill>
          <p:spPr>
            <a:xfrm rot="-4371366" flipH="1">
              <a:off x="5926868" y="-151667"/>
              <a:ext cx="1222535" cy="521011"/>
            </a:xfrm>
            <a:prstGeom prst="rect">
              <a:avLst/>
            </a:prstGeom>
            <a:noFill/>
            <a:ln>
              <a:noFill/>
            </a:ln>
          </p:spPr>
        </p:pic>
      </p:grpSp>
      <p:grpSp>
        <p:nvGrpSpPr>
          <p:cNvPr id="79" name="Google Shape;79;p3"/>
          <p:cNvGrpSpPr/>
          <p:nvPr/>
        </p:nvGrpSpPr>
        <p:grpSpPr>
          <a:xfrm>
            <a:off x="-253151" y="4139683"/>
            <a:ext cx="9532815" cy="1857419"/>
            <a:chOff x="-253151" y="4139683"/>
            <a:chExt cx="9532815" cy="1857419"/>
          </a:xfrm>
        </p:grpSpPr>
        <p:pic>
          <p:nvPicPr>
            <p:cNvPr id="80" name="Google Shape;80;p3"/>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2700029" flipH="1">
              <a:off x="1091086" y="4573942"/>
              <a:ext cx="793958" cy="407616"/>
            </a:xfrm>
            <a:prstGeom prst="rect">
              <a:avLst/>
            </a:prstGeom>
            <a:noFill/>
            <a:ln>
              <a:noFill/>
            </a:ln>
          </p:spPr>
        </p:pic>
        <p:pic>
          <p:nvPicPr>
            <p:cNvPr id="81" name="Google Shape;81;p3"/>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5952596" flipH="1">
              <a:off x="8540084" y="4504854"/>
              <a:ext cx="793960" cy="407617"/>
            </a:xfrm>
            <a:prstGeom prst="rect">
              <a:avLst/>
            </a:prstGeom>
            <a:noFill/>
            <a:ln>
              <a:noFill/>
            </a:ln>
          </p:spPr>
        </p:pic>
        <p:pic>
          <p:nvPicPr>
            <p:cNvPr id="82" name="Google Shape;82;p3"/>
            <p:cNvPicPr preferRelativeResize="0"/>
            <p:nvPr/>
          </p:nvPicPr>
          <p:blipFill rotWithShape="1">
            <a:blip r:embed="rId4" cstate="email">
              <a:extLst>
                <a:ext uri="{28A0092B-C50C-407E-A947-70E740481C1C}">
                  <a14:useLocalDpi xmlns:a14="http://schemas.microsoft.com/office/drawing/2010/main"/>
                </a:ext>
              </a:extLst>
            </a:blip>
            <a:srcRect l="22611" t="17858" r="22346" b="32355"/>
            <a:stretch>
              <a:fillRect/>
            </a:stretch>
          </p:blipFill>
          <p:spPr>
            <a:xfrm rot="3914854">
              <a:off x="7520244" y="4616017"/>
              <a:ext cx="1228688" cy="625136"/>
            </a:xfrm>
            <a:prstGeom prst="rect">
              <a:avLst/>
            </a:prstGeom>
            <a:noFill/>
            <a:ln>
              <a:noFill/>
            </a:ln>
          </p:spPr>
        </p:pic>
        <p:pic>
          <p:nvPicPr>
            <p:cNvPr id="83" name="Google Shape;83;p3"/>
            <p:cNvPicPr preferRelativeResize="0"/>
            <p:nvPr/>
          </p:nvPicPr>
          <p:blipFill rotWithShape="1">
            <a:blip r:embed="rId5" cstate="email">
              <a:extLst>
                <a:ext uri="{28A0092B-C50C-407E-A947-70E740481C1C}">
                  <a14:useLocalDpi xmlns:a14="http://schemas.microsoft.com/office/drawing/2010/main"/>
                </a:ext>
              </a:extLst>
            </a:blip>
            <a:srcRect l="22840" t="20866" r="22358" b="17761"/>
            <a:stretch>
              <a:fillRect/>
            </a:stretch>
          </p:blipFill>
          <p:spPr>
            <a:xfrm rot="-3733531" flipH="1">
              <a:off x="3561595" y="4667180"/>
              <a:ext cx="1143036" cy="720070"/>
            </a:xfrm>
            <a:prstGeom prst="rect">
              <a:avLst/>
            </a:prstGeom>
            <a:noFill/>
            <a:ln>
              <a:noFill/>
            </a:ln>
          </p:spPr>
        </p:pic>
        <p:pic>
          <p:nvPicPr>
            <p:cNvPr id="84" name="Google Shape;84;p3"/>
            <p:cNvPicPr preferRelativeResize="0"/>
            <p:nvPr/>
          </p:nvPicPr>
          <p:blipFill rotWithShape="1">
            <a:blip r:embed="rId5" cstate="email">
              <a:extLst>
                <a:ext uri="{28A0092B-C50C-407E-A947-70E740481C1C}">
                  <a14:useLocalDpi xmlns:a14="http://schemas.microsoft.com/office/drawing/2010/main"/>
                </a:ext>
              </a:extLst>
            </a:blip>
            <a:srcRect l="22840" t="20866" r="22358" b="17761"/>
            <a:stretch>
              <a:fillRect/>
            </a:stretch>
          </p:blipFill>
          <p:spPr>
            <a:xfrm rot="3100038">
              <a:off x="4741293" y="4656901"/>
              <a:ext cx="1129491" cy="711540"/>
            </a:xfrm>
            <a:prstGeom prst="rect">
              <a:avLst/>
            </a:prstGeom>
            <a:noFill/>
            <a:ln>
              <a:noFill/>
            </a:ln>
          </p:spPr>
        </p:pic>
        <p:pic>
          <p:nvPicPr>
            <p:cNvPr id="85" name="Google Shape;85;p3"/>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6085098" flipH="1">
              <a:off x="6031162" y="4785191"/>
              <a:ext cx="1256310" cy="709627"/>
            </a:xfrm>
            <a:prstGeom prst="rect">
              <a:avLst/>
            </a:prstGeom>
            <a:noFill/>
            <a:ln>
              <a:noFill/>
            </a:ln>
          </p:spPr>
        </p:pic>
        <p:pic>
          <p:nvPicPr>
            <p:cNvPr id="86" name="Google Shape;86;p3"/>
            <p:cNvPicPr preferRelativeResize="0"/>
            <p:nvPr/>
          </p:nvPicPr>
          <p:blipFill rotWithShape="1">
            <a:blip r:embed="rId7" cstate="email">
              <a:extLst>
                <a:ext uri="{28A0092B-C50C-407E-A947-70E740481C1C}">
                  <a14:useLocalDpi xmlns:a14="http://schemas.microsoft.com/office/drawing/2010/main"/>
                </a:ext>
              </a:extLst>
            </a:blip>
            <a:srcRect l="16718" t="30304" r="26067" b="26347"/>
            <a:stretch>
              <a:fillRect/>
            </a:stretch>
          </p:blipFill>
          <p:spPr>
            <a:xfrm rot="-8321626">
              <a:off x="8037261" y="4593438"/>
              <a:ext cx="1222536" cy="521012"/>
            </a:xfrm>
            <a:prstGeom prst="rect">
              <a:avLst/>
            </a:prstGeom>
            <a:noFill/>
            <a:ln>
              <a:noFill/>
            </a:ln>
          </p:spPr>
        </p:pic>
        <p:pic>
          <p:nvPicPr>
            <p:cNvPr id="87" name="Google Shape;87;p3"/>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2890689" flipH="1">
              <a:off x="-186260" y="4499142"/>
              <a:ext cx="1256305" cy="709629"/>
            </a:xfrm>
            <a:prstGeom prst="rect">
              <a:avLst/>
            </a:prstGeom>
            <a:noFill/>
            <a:ln>
              <a:noFill/>
            </a:ln>
          </p:spPr>
        </p:pic>
        <p:pic>
          <p:nvPicPr>
            <p:cNvPr id="88" name="Google Shape;88;p3"/>
            <p:cNvPicPr preferRelativeResize="0"/>
            <p:nvPr/>
          </p:nvPicPr>
          <p:blipFill rotWithShape="1">
            <a:blip r:embed="rId8" cstate="email">
              <a:extLst>
                <a:ext uri="{28A0092B-C50C-407E-A947-70E740481C1C}">
                  <a14:useLocalDpi xmlns:a14="http://schemas.microsoft.com/office/drawing/2010/main"/>
                </a:ext>
              </a:extLst>
            </a:blip>
            <a:srcRect l="15600" t="38185" r="20907" b="32629"/>
            <a:stretch>
              <a:fillRect/>
            </a:stretch>
          </p:blipFill>
          <p:spPr>
            <a:xfrm rot="3218929">
              <a:off x="7373385" y="4922260"/>
              <a:ext cx="947468" cy="244976"/>
            </a:xfrm>
            <a:prstGeom prst="rect">
              <a:avLst/>
            </a:prstGeom>
            <a:noFill/>
            <a:ln>
              <a:noFill/>
            </a:ln>
          </p:spPr>
        </p:pic>
        <p:pic>
          <p:nvPicPr>
            <p:cNvPr id="89" name="Google Shape;89;p3"/>
            <p:cNvPicPr preferRelativeResize="0"/>
            <p:nvPr/>
          </p:nvPicPr>
          <p:blipFill rotWithShape="1">
            <a:blip r:embed="rId4" cstate="email">
              <a:extLst>
                <a:ext uri="{28A0092B-C50C-407E-A947-70E740481C1C}">
                  <a14:useLocalDpi xmlns:a14="http://schemas.microsoft.com/office/drawing/2010/main"/>
                </a:ext>
              </a:extLst>
            </a:blip>
            <a:srcRect l="22611" t="17858" r="22346" b="32355"/>
            <a:stretch>
              <a:fillRect/>
            </a:stretch>
          </p:blipFill>
          <p:spPr>
            <a:xfrm rot="7043973">
              <a:off x="487229" y="4576919"/>
              <a:ext cx="1426139" cy="725593"/>
            </a:xfrm>
            <a:prstGeom prst="rect">
              <a:avLst/>
            </a:prstGeom>
            <a:noFill/>
            <a:ln>
              <a:noFill/>
            </a:ln>
          </p:spPr>
        </p:pic>
        <p:pic>
          <p:nvPicPr>
            <p:cNvPr id="90" name="Google Shape;90;p3"/>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6778305">
              <a:off x="2735881" y="5026874"/>
              <a:ext cx="1470696" cy="421778"/>
            </a:xfrm>
            <a:prstGeom prst="rect">
              <a:avLst/>
            </a:prstGeom>
            <a:noFill/>
            <a:ln>
              <a:noFill/>
            </a:ln>
          </p:spPr>
        </p:pic>
        <p:pic>
          <p:nvPicPr>
            <p:cNvPr id="91" name="Google Shape;91;p3"/>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7011184" flipH="1">
              <a:off x="5265921" y="5026875"/>
              <a:ext cx="1470697" cy="421777"/>
            </a:xfrm>
            <a:prstGeom prst="rect">
              <a:avLst/>
            </a:prstGeom>
            <a:noFill/>
            <a:ln>
              <a:noFill/>
            </a:ln>
          </p:spPr>
        </p:pic>
        <p:pic>
          <p:nvPicPr>
            <p:cNvPr id="92" name="Google Shape;92;p3"/>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3699952">
              <a:off x="6874195" y="4637078"/>
              <a:ext cx="1102120" cy="751188"/>
            </a:xfrm>
            <a:prstGeom prst="rect">
              <a:avLst/>
            </a:prstGeom>
            <a:noFill/>
            <a:ln>
              <a:noFill/>
            </a:ln>
          </p:spPr>
        </p:pic>
        <p:pic>
          <p:nvPicPr>
            <p:cNvPr id="93" name="Google Shape;93;p3"/>
            <p:cNvPicPr preferRelativeResize="0"/>
            <p:nvPr/>
          </p:nvPicPr>
          <p:blipFill rotWithShape="1">
            <a:blip r:embed="rId11" cstate="email">
              <a:extLst>
                <a:ext uri="{28A0092B-C50C-407E-A947-70E740481C1C}">
                  <a14:useLocalDpi xmlns:a14="http://schemas.microsoft.com/office/drawing/2010/main"/>
                </a:ext>
              </a:extLst>
            </a:blip>
            <a:srcRect l="21633" t="17863" r="20428" b="14750"/>
            <a:stretch>
              <a:fillRect/>
            </a:stretch>
          </p:blipFill>
          <p:spPr>
            <a:xfrm rot="6040992">
              <a:off x="-348037" y="4461765"/>
              <a:ext cx="1104672" cy="722642"/>
            </a:xfrm>
            <a:prstGeom prst="rect">
              <a:avLst/>
            </a:prstGeom>
            <a:noFill/>
            <a:ln>
              <a:noFill/>
            </a:ln>
          </p:spPr>
        </p:pic>
        <p:pic>
          <p:nvPicPr>
            <p:cNvPr id="94" name="Google Shape;94;p3"/>
            <p:cNvPicPr preferRelativeResize="0"/>
            <p:nvPr/>
          </p:nvPicPr>
          <p:blipFill rotWithShape="1">
            <a:blip r:embed="rId8" cstate="email">
              <a:extLst>
                <a:ext uri="{28A0092B-C50C-407E-A947-70E740481C1C}">
                  <a14:useLocalDpi xmlns:a14="http://schemas.microsoft.com/office/drawing/2010/main"/>
                </a:ext>
              </a:extLst>
            </a:blip>
            <a:srcRect l="15600" t="38185" r="20907" b="32629"/>
            <a:stretch>
              <a:fillRect/>
            </a:stretch>
          </p:blipFill>
          <p:spPr>
            <a:xfrm rot="7606123">
              <a:off x="1210371" y="4966376"/>
              <a:ext cx="947473" cy="244975"/>
            </a:xfrm>
            <a:prstGeom prst="rect">
              <a:avLst/>
            </a:prstGeom>
            <a:noFill/>
            <a:ln>
              <a:noFill/>
            </a:ln>
          </p:spPr>
        </p:pic>
        <p:pic>
          <p:nvPicPr>
            <p:cNvPr id="95" name="Google Shape;95;p3"/>
            <p:cNvPicPr preferRelativeResize="0"/>
            <p:nvPr/>
          </p:nvPicPr>
          <p:blipFill rotWithShape="1">
            <a:blip r:embed="rId7" cstate="email">
              <a:extLst>
                <a:ext uri="{28A0092B-C50C-407E-A947-70E740481C1C}">
                  <a14:useLocalDpi xmlns:a14="http://schemas.microsoft.com/office/drawing/2010/main"/>
                </a:ext>
              </a:extLst>
            </a:blip>
            <a:srcRect l="16718" t="30304" r="26067" b="26347"/>
            <a:stretch>
              <a:fillRect/>
            </a:stretch>
          </p:blipFill>
          <p:spPr>
            <a:xfrm rot="6428634" flipH="1">
              <a:off x="2104036" y="4878815"/>
              <a:ext cx="1222535" cy="521011"/>
            </a:xfrm>
            <a:prstGeom prst="rect">
              <a:avLst/>
            </a:prstGeom>
            <a:noFill/>
            <a:ln>
              <a:noFill/>
            </a:ln>
          </p:spPr>
        </p:pic>
        <p:pic>
          <p:nvPicPr>
            <p:cNvPr id="96" name="Google Shape;96;p3"/>
            <p:cNvPicPr preferRelativeResize="0"/>
            <p:nvPr/>
          </p:nvPicPr>
          <p:blipFill rotWithShape="1">
            <a:blip r:embed="rId14" cstate="email">
              <a:extLst>
                <a:ext uri="{28A0092B-C50C-407E-A947-70E740481C1C}">
                  <a14:useLocalDpi xmlns:a14="http://schemas.microsoft.com/office/drawing/2010/main"/>
                </a:ext>
              </a:extLst>
            </a:blip>
            <a:srcRect l="12312" t="23868" r="22987" b="28489"/>
            <a:stretch>
              <a:fillRect/>
            </a:stretch>
          </p:blipFill>
          <p:spPr>
            <a:xfrm rot="-6664488" flipH="1">
              <a:off x="5538512" y="4723745"/>
              <a:ext cx="1217799" cy="504389"/>
            </a:xfrm>
            <a:prstGeom prst="rect">
              <a:avLst/>
            </a:prstGeom>
            <a:noFill/>
            <a:ln>
              <a:noFill/>
            </a:ln>
          </p:spPr>
        </p:pic>
        <p:pic>
          <p:nvPicPr>
            <p:cNvPr id="97" name="Google Shape;97;p3"/>
            <p:cNvPicPr preferRelativeResize="0"/>
            <p:nvPr/>
          </p:nvPicPr>
          <p:blipFill rotWithShape="1">
            <a:blip r:embed="rId14" cstate="email">
              <a:extLst>
                <a:ext uri="{28A0092B-C50C-407E-A947-70E740481C1C}">
                  <a14:useLocalDpi xmlns:a14="http://schemas.microsoft.com/office/drawing/2010/main"/>
                </a:ext>
              </a:extLst>
            </a:blip>
            <a:srcRect l="12312" t="23868" r="22987" b="28489"/>
            <a:stretch>
              <a:fillRect/>
            </a:stretch>
          </p:blipFill>
          <p:spPr>
            <a:xfrm rot="6289901">
              <a:off x="2613927" y="4760456"/>
              <a:ext cx="1217794" cy="504388"/>
            </a:xfrm>
            <a:prstGeom prst="rect">
              <a:avLst/>
            </a:prstGeom>
            <a:noFill/>
            <a:ln>
              <a:noFill/>
            </a:ln>
          </p:spPr>
        </p:pic>
        <p:pic>
          <p:nvPicPr>
            <p:cNvPr id="98" name="Google Shape;98;p3"/>
            <p:cNvPicPr preferRelativeResize="0"/>
            <p:nvPr/>
          </p:nvPicPr>
          <p:blipFill rotWithShape="1">
            <a:blip r:embed="rId15" cstate="email">
              <a:extLst>
                <a:ext uri="{28A0092B-C50C-407E-A947-70E740481C1C}">
                  <a14:useLocalDpi xmlns:a14="http://schemas.microsoft.com/office/drawing/2010/main"/>
                </a:ext>
              </a:extLst>
            </a:blip>
            <a:srcRect/>
            <a:stretch>
              <a:fillRect/>
            </a:stretch>
          </p:blipFill>
          <p:spPr>
            <a:xfrm rot="5556601">
              <a:off x="4020985" y="4878986"/>
              <a:ext cx="1282806" cy="525904"/>
            </a:xfrm>
            <a:prstGeom prst="rect">
              <a:avLst/>
            </a:prstGeom>
            <a:noFill/>
            <a:ln>
              <a:noFill/>
            </a:ln>
          </p:spPr>
        </p:pic>
        <p:pic>
          <p:nvPicPr>
            <p:cNvPr id="99" name="Google Shape;99;p3"/>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3699952" flipH="1">
              <a:off x="1506563" y="4564128"/>
              <a:ext cx="1102120" cy="751188"/>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37"/>
        <p:cNvGrpSpPr/>
        <p:nvPr/>
      </p:nvGrpSpPr>
      <p:grpSpPr>
        <a:xfrm>
          <a:off x="0" y="0"/>
          <a:ext cx="0" cy="0"/>
          <a:chOff x="0" y="0"/>
          <a:chExt cx="0" cy="0"/>
        </a:xfrm>
      </p:grpSpPr>
      <p:pic>
        <p:nvPicPr>
          <p:cNvPr id="538" name="Google Shape;538;p24"/>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flipH="1">
            <a:off x="0" y="0"/>
            <a:ext cx="9144000" cy="5143500"/>
          </a:xfrm>
          <a:prstGeom prst="rect">
            <a:avLst/>
          </a:prstGeom>
          <a:noFill/>
          <a:ln>
            <a:noFill/>
          </a:ln>
        </p:spPr>
      </p:pic>
      <p:sp>
        <p:nvSpPr>
          <p:cNvPr id="539" name="Google Shape;539;p24"/>
          <p:cNvSpPr txBox="1">
            <a:spLocks noGrp="1"/>
          </p:cNvSpPr>
          <p:nvPr>
            <p:ph type="subTitle" idx="1"/>
          </p:nvPr>
        </p:nvSpPr>
        <p:spPr>
          <a:xfrm>
            <a:off x="4857488" y="1837650"/>
            <a:ext cx="3573300" cy="192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0" name="Google Shape;540;p24"/>
          <p:cNvSpPr txBox="1">
            <a:spLocks noGrp="1"/>
          </p:cNvSpPr>
          <p:nvPr>
            <p:ph type="subTitle" idx="2"/>
          </p:nvPr>
        </p:nvSpPr>
        <p:spPr>
          <a:xfrm>
            <a:off x="713212" y="1837650"/>
            <a:ext cx="3573300" cy="192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24"/>
          <p:cNvSpPr txBox="1">
            <a:spLocks noGrp="1"/>
          </p:cNvSpPr>
          <p:nvPr>
            <p:ph type="title"/>
          </p:nvPr>
        </p:nvSpPr>
        <p:spPr>
          <a:xfrm>
            <a:off x="713225" y="539500"/>
            <a:ext cx="7717500" cy="537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pic>
        <p:nvPicPr>
          <p:cNvPr id="542" name="Google Shape;542;p24"/>
          <p:cNvPicPr preferRelativeResize="0"/>
          <p:nvPr/>
        </p:nvPicPr>
        <p:blipFill rotWithShape="1">
          <a:blip r:embed="rId3" cstate="email">
            <a:extLst>
              <a:ext uri="{28A0092B-C50C-407E-A947-70E740481C1C}">
                <a14:useLocalDpi xmlns:a14="http://schemas.microsoft.com/office/drawing/2010/main"/>
              </a:ext>
            </a:extLst>
          </a:blip>
          <a:srcRect l="15600" t="38185" r="20907" b="32629"/>
          <a:stretch>
            <a:fillRect/>
          </a:stretch>
        </p:blipFill>
        <p:spPr>
          <a:xfrm rot="-8886593" flipH="1">
            <a:off x="8417401" y="4537621"/>
            <a:ext cx="563961" cy="145813"/>
          </a:xfrm>
          <a:prstGeom prst="rect">
            <a:avLst/>
          </a:prstGeom>
          <a:noFill/>
          <a:ln>
            <a:noFill/>
          </a:ln>
        </p:spPr>
      </p:pic>
      <p:grpSp>
        <p:nvGrpSpPr>
          <p:cNvPr id="543" name="Google Shape;543;p24"/>
          <p:cNvGrpSpPr/>
          <p:nvPr/>
        </p:nvGrpSpPr>
        <p:grpSpPr>
          <a:xfrm>
            <a:off x="-537482" y="3862403"/>
            <a:ext cx="1743645" cy="1740969"/>
            <a:chOff x="-537482" y="3862403"/>
            <a:chExt cx="1743645" cy="1740969"/>
          </a:xfrm>
        </p:grpSpPr>
        <p:pic>
          <p:nvPicPr>
            <p:cNvPr id="544" name="Google Shape;544;p24"/>
            <p:cNvPicPr preferRelativeResize="0"/>
            <p:nvPr/>
          </p:nvPicPr>
          <p:blipFill rotWithShape="1">
            <a:blip r:embed="rId4" cstate="email">
              <a:extLst>
                <a:ext uri="{28A0092B-C50C-407E-A947-70E740481C1C}">
                  <a14:useLocalDpi xmlns:a14="http://schemas.microsoft.com/office/drawing/2010/main"/>
                </a:ext>
              </a:extLst>
            </a:blip>
            <a:srcRect l="11741" t="30139" r="13183" b="29518"/>
            <a:stretch>
              <a:fillRect/>
            </a:stretch>
          </p:blipFill>
          <p:spPr>
            <a:xfrm rot="6904390">
              <a:off x="-792142" y="4478397"/>
              <a:ext cx="1683961" cy="508982"/>
            </a:xfrm>
            <a:prstGeom prst="rect">
              <a:avLst/>
            </a:prstGeom>
            <a:noFill/>
            <a:ln>
              <a:noFill/>
            </a:ln>
          </p:spPr>
        </p:pic>
        <p:pic>
          <p:nvPicPr>
            <p:cNvPr id="545" name="Google Shape;545;p24"/>
            <p:cNvPicPr preferRelativeResize="0"/>
            <p:nvPr/>
          </p:nvPicPr>
          <p:blipFill rotWithShape="1">
            <a:blip r:embed="rId3" cstate="email">
              <a:extLst>
                <a:ext uri="{28A0092B-C50C-407E-A947-70E740481C1C}">
                  <a14:useLocalDpi xmlns:a14="http://schemas.microsoft.com/office/drawing/2010/main"/>
                </a:ext>
              </a:extLst>
            </a:blip>
            <a:srcRect l="15600" t="38185" r="20907" b="32629"/>
            <a:stretch>
              <a:fillRect/>
            </a:stretch>
          </p:blipFill>
          <p:spPr>
            <a:xfrm rot="8886593">
              <a:off x="168907" y="4451896"/>
              <a:ext cx="563961" cy="145813"/>
            </a:xfrm>
            <a:prstGeom prst="rect">
              <a:avLst/>
            </a:prstGeom>
            <a:noFill/>
            <a:ln>
              <a:noFill/>
            </a:ln>
          </p:spPr>
        </p:pic>
        <p:pic>
          <p:nvPicPr>
            <p:cNvPr id="546" name="Google Shape;546;p24"/>
            <p:cNvPicPr preferRelativeResize="0"/>
            <p:nvPr/>
          </p:nvPicPr>
          <p:blipFill rotWithShape="1">
            <a:blip r:embed="rId5" cstate="email">
              <a:extLst>
                <a:ext uri="{28A0092B-C50C-407E-A947-70E740481C1C}">
                  <a14:useLocalDpi xmlns:a14="http://schemas.microsoft.com/office/drawing/2010/main"/>
                </a:ext>
              </a:extLst>
            </a:blip>
            <a:srcRect l="17633" t="34489" r="14362" b="30838"/>
            <a:stretch>
              <a:fillRect/>
            </a:stretch>
          </p:blipFill>
          <p:spPr>
            <a:xfrm rot="9219628">
              <a:off x="-397303" y="4712437"/>
              <a:ext cx="1584902" cy="454530"/>
            </a:xfrm>
            <a:prstGeom prst="rect">
              <a:avLst/>
            </a:prstGeom>
            <a:noFill/>
            <a:ln>
              <a:noFill/>
            </a:ln>
          </p:spPr>
        </p:pic>
      </p:grpSp>
      <p:grpSp>
        <p:nvGrpSpPr>
          <p:cNvPr id="547" name="Google Shape;547;p24"/>
          <p:cNvGrpSpPr/>
          <p:nvPr/>
        </p:nvGrpSpPr>
        <p:grpSpPr>
          <a:xfrm>
            <a:off x="7832325" y="-594426"/>
            <a:ext cx="1425675" cy="1633619"/>
            <a:chOff x="7832325" y="-594426"/>
            <a:chExt cx="1425675" cy="1633619"/>
          </a:xfrm>
        </p:grpSpPr>
        <p:pic>
          <p:nvPicPr>
            <p:cNvPr id="548" name="Google Shape;548;p24"/>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10441902" flipH="1">
              <a:off x="7868405" y="-197003"/>
              <a:ext cx="1353516" cy="764526"/>
            </a:xfrm>
            <a:prstGeom prst="rect">
              <a:avLst/>
            </a:prstGeom>
            <a:noFill/>
            <a:ln>
              <a:noFill/>
            </a:ln>
          </p:spPr>
        </p:pic>
        <p:pic>
          <p:nvPicPr>
            <p:cNvPr id="549" name="Google Shape;549;p24"/>
            <p:cNvPicPr preferRelativeResize="0"/>
            <p:nvPr/>
          </p:nvPicPr>
          <p:blipFill rotWithShape="1">
            <a:blip r:embed="rId7" cstate="email">
              <a:extLst>
                <a:ext uri="{28A0092B-C50C-407E-A947-70E740481C1C}">
                  <a14:useLocalDpi xmlns:a14="http://schemas.microsoft.com/office/drawing/2010/main"/>
                </a:ext>
              </a:extLst>
            </a:blip>
            <a:srcRect l="23801" t="18444" r="27673" b="22759"/>
            <a:stretch>
              <a:fillRect/>
            </a:stretch>
          </p:blipFill>
          <p:spPr>
            <a:xfrm rot="-2564152">
              <a:off x="8008420" y="-327320"/>
              <a:ext cx="1073483" cy="731669"/>
            </a:xfrm>
            <a:prstGeom prst="rect">
              <a:avLst/>
            </a:prstGeom>
            <a:noFill/>
            <a:ln>
              <a:noFill/>
            </a:ln>
          </p:spPr>
        </p:pic>
        <p:pic>
          <p:nvPicPr>
            <p:cNvPr id="550" name="Google Shape;550;p24"/>
            <p:cNvPicPr preferRelativeResize="0"/>
            <p:nvPr/>
          </p:nvPicPr>
          <p:blipFill rotWithShape="1">
            <a:blip r:embed="rId8" cstate="email">
              <a:extLst>
                <a:ext uri="{28A0092B-C50C-407E-A947-70E740481C1C}">
                  <a14:useLocalDpi xmlns:a14="http://schemas.microsoft.com/office/drawing/2010/main"/>
                </a:ext>
              </a:extLst>
            </a:blip>
            <a:srcRect l="13906" t="5414" r="15356" b="13039"/>
            <a:stretch>
              <a:fillRect/>
            </a:stretch>
          </p:blipFill>
          <p:spPr>
            <a:xfrm rot="5239135" flipH="1">
              <a:off x="8201778" y="8825"/>
              <a:ext cx="1228301" cy="796506"/>
            </a:xfrm>
            <a:prstGeom prst="rect">
              <a:avLst/>
            </a:prstGeom>
            <a:noFill/>
            <a:ln>
              <a:noFill/>
            </a:ln>
          </p:spPr>
        </p:pic>
      </p:grpSp>
      <p:grpSp>
        <p:nvGrpSpPr>
          <p:cNvPr id="551" name="Google Shape;551;p24"/>
          <p:cNvGrpSpPr/>
          <p:nvPr/>
        </p:nvGrpSpPr>
        <p:grpSpPr>
          <a:xfrm>
            <a:off x="-358125" y="-265290"/>
            <a:ext cx="1499375" cy="1464788"/>
            <a:chOff x="-358125" y="-265290"/>
            <a:chExt cx="1499375" cy="1464788"/>
          </a:xfrm>
        </p:grpSpPr>
        <p:pic>
          <p:nvPicPr>
            <p:cNvPr id="552" name="Google Shape;552;p24"/>
            <p:cNvPicPr preferRelativeResize="0"/>
            <p:nvPr/>
          </p:nvPicPr>
          <p:blipFill rotWithShape="1">
            <a:blip r:embed="rId9" cstate="email">
              <a:extLst>
                <a:ext uri="{28A0092B-C50C-407E-A947-70E740481C1C}">
                  <a14:useLocalDpi xmlns:a14="http://schemas.microsoft.com/office/drawing/2010/main"/>
                </a:ext>
              </a:extLst>
            </a:blip>
            <a:srcRect l="16718" t="30304" r="26067" b="26347"/>
            <a:stretch>
              <a:fillRect/>
            </a:stretch>
          </p:blipFill>
          <p:spPr>
            <a:xfrm rot="2700010">
              <a:off x="-353252" y="70405"/>
              <a:ext cx="1153024" cy="491385"/>
            </a:xfrm>
            <a:prstGeom prst="rect">
              <a:avLst/>
            </a:prstGeom>
            <a:noFill/>
            <a:ln>
              <a:noFill/>
            </a:ln>
          </p:spPr>
        </p:pic>
        <p:pic>
          <p:nvPicPr>
            <p:cNvPr id="553" name="Google Shape;553;p24"/>
            <p:cNvPicPr preferRelativeResize="0"/>
            <p:nvPr/>
          </p:nvPicPr>
          <p:blipFill rotWithShape="1">
            <a:blip r:embed="rId10" cstate="email">
              <a:extLst>
                <a:ext uri="{28A0092B-C50C-407E-A947-70E740481C1C}">
                  <a14:useLocalDpi xmlns:a14="http://schemas.microsoft.com/office/drawing/2010/main"/>
                </a:ext>
              </a:extLst>
            </a:blip>
            <a:srcRect l="15261" t="19145" r="21726" b="23343"/>
            <a:stretch>
              <a:fillRect/>
            </a:stretch>
          </p:blipFill>
          <p:spPr>
            <a:xfrm rot="-7525478">
              <a:off x="-359009" y="477417"/>
              <a:ext cx="888250" cy="456026"/>
            </a:xfrm>
            <a:prstGeom prst="rect">
              <a:avLst/>
            </a:prstGeom>
            <a:noFill/>
            <a:ln>
              <a:noFill/>
            </a:ln>
          </p:spPr>
        </p:pic>
        <p:pic>
          <p:nvPicPr>
            <p:cNvPr id="554" name="Google Shape;554;p24"/>
            <p:cNvPicPr preferRelativeResize="0"/>
            <p:nvPr/>
          </p:nvPicPr>
          <p:blipFill rotWithShape="1">
            <a:blip r:embed="rId11" cstate="email">
              <a:extLst>
                <a:ext uri="{28A0092B-C50C-407E-A947-70E740481C1C}">
                  <a14:useLocalDpi xmlns:a14="http://schemas.microsoft.com/office/drawing/2010/main"/>
                </a:ext>
              </a:extLst>
            </a:blip>
            <a:srcRect l="18010" t="17001" r="10774" b="14330"/>
            <a:stretch>
              <a:fillRect/>
            </a:stretch>
          </p:blipFill>
          <p:spPr>
            <a:xfrm rot="666333" flipH="1">
              <a:off x="-4133" y="-42309"/>
              <a:ext cx="1098296" cy="595712"/>
            </a:xfrm>
            <a:prstGeom prst="rect">
              <a:avLst/>
            </a:prstGeom>
            <a:noFill/>
            <a:ln>
              <a:noFill/>
            </a:ln>
          </p:spPr>
        </p:pic>
      </p:grpSp>
      <p:grpSp>
        <p:nvGrpSpPr>
          <p:cNvPr id="555" name="Google Shape;555;p24"/>
          <p:cNvGrpSpPr/>
          <p:nvPr/>
        </p:nvGrpSpPr>
        <p:grpSpPr>
          <a:xfrm>
            <a:off x="7944105" y="3791650"/>
            <a:ext cx="1622029" cy="1789049"/>
            <a:chOff x="7944105" y="3791650"/>
            <a:chExt cx="1622029" cy="1789049"/>
          </a:xfrm>
        </p:grpSpPr>
        <p:pic>
          <p:nvPicPr>
            <p:cNvPr id="556" name="Google Shape;556;p24"/>
            <p:cNvPicPr preferRelativeResize="0"/>
            <p:nvPr/>
          </p:nvPicPr>
          <p:blipFill rotWithShape="1">
            <a:blip r:embed="rId12" cstate="email">
              <a:extLst>
                <a:ext uri="{28A0092B-C50C-407E-A947-70E740481C1C}">
                  <a14:useLocalDpi xmlns:a14="http://schemas.microsoft.com/office/drawing/2010/main"/>
                </a:ext>
              </a:extLst>
            </a:blip>
            <a:srcRect/>
            <a:stretch>
              <a:fillRect/>
            </a:stretch>
          </p:blipFill>
          <p:spPr>
            <a:xfrm rot="4074067">
              <a:off x="8219969" y="4257492"/>
              <a:ext cx="1388915" cy="569414"/>
            </a:xfrm>
            <a:prstGeom prst="rect">
              <a:avLst/>
            </a:prstGeom>
            <a:noFill/>
            <a:ln>
              <a:noFill/>
            </a:ln>
          </p:spPr>
        </p:pic>
        <p:pic>
          <p:nvPicPr>
            <p:cNvPr id="557" name="Google Shape;557;p24"/>
            <p:cNvPicPr preferRelativeResize="0"/>
            <p:nvPr/>
          </p:nvPicPr>
          <p:blipFill rotWithShape="1">
            <a:blip r:embed="rId5" cstate="email">
              <a:extLst>
                <a:ext uri="{28A0092B-C50C-407E-A947-70E740481C1C}">
                  <a14:useLocalDpi xmlns:a14="http://schemas.microsoft.com/office/drawing/2010/main"/>
                </a:ext>
              </a:extLst>
            </a:blip>
            <a:srcRect l="17633" t="34489" r="14362" b="30838"/>
            <a:stretch>
              <a:fillRect/>
            </a:stretch>
          </p:blipFill>
          <p:spPr>
            <a:xfrm rot="-9219628" flipH="1">
              <a:off x="7962669" y="4798162"/>
              <a:ext cx="1584902" cy="454530"/>
            </a:xfrm>
            <a:prstGeom prst="rect">
              <a:avLst/>
            </a:prstGeom>
            <a:noFill/>
            <a:ln>
              <a:noFill/>
            </a:ln>
          </p:spPr>
        </p:pic>
      </p:grpSp>
      <p:grpSp>
        <p:nvGrpSpPr>
          <p:cNvPr id="558" name="Google Shape;558;p24"/>
          <p:cNvGrpSpPr/>
          <p:nvPr/>
        </p:nvGrpSpPr>
        <p:grpSpPr>
          <a:xfrm>
            <a:off x="3232629" y="4400184"/>
            <a:ext cx="2678741" cy="1326602"/>
            <a:chOff x="3232629" y="4400184"/>
            <a:chExt cx="2678741" cy="1326602"/>
          </a:xfrm>
        </p:grpSpPr>
        <p:grpSp>
          <p:nvGrpSpPr>
            <p:cNvPr id="559" name="Google Shape;559;p24"/>
            <p:cNvGrpSpPr/>
            <p:nvPr/>
          </p:nvGrpSpPr>
          <p:grpSpPr>
            <a:xfrm>
              <a:off x="3232629" y="4400184"/>
              <a:ext cx="2678741" cy="1326602"/>
              <a:chOff x="3232629" y="4400184"/>
              <a:chExt cx="2678741" cy="1326602"/>
            </a:xfrm>
          </p:grpSpPr>
          <p:grpSp>
            <p:nvGrpSpPr>
              <p:cNvPr id="560" name="Google Shape;560;p24"/>
              <p:cNvGrpSpPr/>
              <p:nvPr/>
            </p:nvGrpSpPr>
            <p:grpSpPr>
              <a:xfrm>
                <a:off x="3232629" y="4400184"/>
                <a:ext cx="2678741" cy="1326602"/>
                <a:chOff x="3350599" y="4247784"/>
                <a:chExt cx="2678741" cy="1326602"/>
              </a:xfrm>
            </p:grpSpPr>
            <p:pic>
              <p:nvPicPr>
                <p:cNvPr id="561" name="Google Shape;561;p24"/>
                <p:cNvPicPr preferRelativeResize="0"/>
                <p:nvPr/>
              </p:nvPicPr>
              <p:blipFill rotWithShape="1">
                <a:blip r:embed="rId7" cstate="email">
                  <a:extLst>
                    <a:ext uri="{28A0092B-C50C-407E-A947-70E740481C1C}">
                      <a14:useLocalDpi xmlns:a14="http://schemas.microsoft.com/office/drawing/2010/main"/>
                    </a:ext>
                  </a:extLst>
                </a:blip>
                <a:srcRect l="23801" t="18444" r="27673" b="22759"/>
                <a:stretch>
                  <a:fillRect/>
                </a:stretch>
              </p:blipFill>
              <p:spPr>
                <a:xfrm rot="3699952">
                  <a:off x="4886145" y="4535491"/>
                  <a:ext cx="1102120" cy="751188"/>
                </a:xfrm>
                <a:prstGeom prst="rect">
                  <a:avLst/>
                </a:prstGeom>
                <a:noFill/>
                <a:ln>
                  <a:noFill/>
                </a:ln>
              </p:spPr>
            </p:pic>
            <p:pic>
              <p:nvPicPr>
                <p:cNvPr id="562" name="Google Shape;562;p24"/>
                <p:cNvPicPr preferRelativeResize="0"/>
                <p:nvPr/>
              </p:nvPicPr>
              <p:blipFill rotWithShape="1">
                <a:blip r:embed="rId7" cstate="email">
                  <a:extLst>
                    <a:ext uri="{28A0092B-C50C-407E-A947-70E740481C1C}">
                      <a14:useLocalDpi xmlns:a14="http://schemas.microsoft.com/office/drawing/2010/main"/>
                    </a:ext>
                  </a:extLst>
                </a:blip>
                <a:srcRect l="23801" t="18444" r="27673" b="22759"/>
                <a:stretch>
                  <a:fillRect/>
                </a:stretch>
              </p:blipFill>
              <p:spPr>
                <a:xfrm rot="-3699952" flipH="1">
                  <a:off x="3391676" y="4535491"/>
                  <a:ext cx="1102120" cy="751188"/>
                </a:xfrm>
                <a:prstGeom prst="rect">
                  <a:avLst/>
                </a:prstGeom>
                <a:noFill/>
                <a:ln>
                  <a:noFill/>
                </a:ln>
              </p:spPr>
            </p:pic>
          </p:grpSp>
          <p:pic>
            <p:nvPicPr>
              <p:cNvPr id="563" name="Google Shape;563;p24"/>
              <p:cNvPicPr preferRelativeResize="0"/>
              <p:nvPr/>
            </p:nvPicPr>
            <p:blipFill rotWithShape="1">
              <a:blip r:embed="rId10" cstate="email">
                <a:extLst>
                  <a:ext uri="{28A0092B-C50C-407E-A947-70E740481C1C}">
                    <a14:useLocalDpi xmlns:a14="http://schemas.microsoft.com/office/drawing/2010/main"/>
                  </a:ext>
                </a:extLst>
              </a:blip>
              <a:srcRect l="15261" t="19145" r="21726" b="23343"/>
              <a:stretch>
                <a:fillRect/>
              </a:stretch>
            </p:blipFill>
            <p:spPr>
              <a:xfrm rot="5399969">
                <a:off x="4051037" y="4731429"/>
                <a:ext cx="1048224" cy="538140"/>
              </a:xfrm>
              <a:prstGeom prst="rect">
                <a:avLst/>
              </a:prstGeom>
              <a:noFill/>
              <a:ln>
                <a:noFill/>
              </a:ln>
            </p:spPr>
          </p:pic>
        </p:grpSp>
        <p:pic>
          <p:nvPicPr>
            <p:cNvPr id="564" name="Google Shape;564;p24"/>
            <p:cNvPicPr preferRelativeResize="0"/>
            <p:nvPr/>
          </p:nvPicPr>
          <p:blipFill rotWithShape="1">
            <a:blip r:embed="rId3" cstate="email">
              <a:extLst>
                <a:ext uri="{28A0092B-C50C-407E-A947-70E740481C1C}">
                  <a14:useLocalDpi xmlns:a14="http://schemas.microsoft.com/office/drawing/2010/main"/>
                </a:ext>
              </a:extLst>
            </a:blip>
            <a:srcRect l="15600" t="38185" r="20907" b="32629"/>
            <a:stretch>
              <a:fillRect/>
            </a:stretch>
          </p:blipFill>
          <p:spPr>
            <a:xfrm rot="2216442">
              <a:off x="3359782" y="4897821"/>
              <a:ext cx="563959" cy="145811"/>
            </a:xfrm>
            <a:prstGeom prst="rect">
              <a:avLst/>
            </a:prstGeom>
            <a:noFill/>
            <a:ln>
              <a:noFill/>
            </a:ln>
          </p:spPr>
        </p:pic>
        <p:pic>
          <p:nvPicPr>
            <p:cNvPr id="565" name="Google Shape;565;p24"/>
            <p:cNvPicPr preferRelativeResize="0"/>
            <p:nvPr/>
          </p:nvPicPr>
          <p:blipFill rotWithShape="1">
            <a:blip r:embed="rId3" cstate="email">
              <a:extLst>
                <a:ext uri="{28A0092B-C50C-407E-A947-70E740481C1C}">
                  <a14:useLocalDpi xmlns:a14="http://schemas.microsoft.com/office/drawing/2010/main"/>
                </a:ext>
              </a:extLst>
            </a:blip>
            <a:srcRect l="15600" t="38185" r="20907" b="32629"/>
            <a:stretch>
              <a:fillRect/>
            </a:stretch>
          </p:blipFill>
          <p:spPr>
            <a:xfrm rot="-2216442" flipH="1">
              <a:off x="5226682" y="4897821"/>
              <a:ext cx="563959" cy="145811"/>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_1">
    <p:spTree>
      <p:nvGrpSpPr>
        <p:cNvPr id="1" name="Shape 566"/>
        <p:cNvGrpSpPr/>
        <p:nvPr/>
      </p:nvGrpSpPr>
      <p:grpSpPr>
        <a:xfrm>
          <a:off x="0" y="0"/>
          <a:ext cx="0" cy="0"/>
          <a:chOff x="0" y="0"/>
          <a:chExt cx="0" cy="0"/>
        </a:xfrm>
      </p:grpSpPr>
      <p:pic>
        <p:nvPicPr>
          <p:cNvPr id="567" name="Google Shape;567;p25"/>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flipH="1">
            <a:off x="0" y="0"/>
            <a:ext cx="9144000" cy="5143500"/>
          </a:xfrm>
          <a:prstGeom prst="rect">
            <a:avLst/>
          </a:prstGeom>
          <a:noFill/>
          <a:ln>
            <a:noFill/>
          </a:ln>
        </p:spPr>
      </p:pic>
      <p:sp>
        <p:nvSpPr>
          <p:cNvPr id="568" name="Google Shape;568;p25"/>
          <p:cNvSpPr txBox="1">
            <a:spLocks noGrp="1"/>
          </p:cNvSpPr>
          <p:nvPr>
            <p:ph type="body" idx="1"/>
          </p:nvPr>
        </p:nvSpPr>
        <p:spPr>
          <a:xfrm>
            <a:off x="727781" y="1123950"/>
            <a:ext cx="3813900" cy="3480000"/>
          </a:xfrm>
          <a:prstGeom prst="rect">
            <a:avLst/>
          </a:prstGeom>
        </p:spPr>
        <p:txBody>
          <a:bodyPr spcFirstLastPara="1" wrap="square" lIns="91425" tIns="91425" rIns="91425" bIns="91425" anchor="t" anchorCtr="0">
            <a:noAutofit/>
          </a:bodyPr>
          <a:lstStyle>
            <a:lvl1pPr marL="457200" lvl="0" indent="-317500" rtl="0">
              <a:spcBef>
                <a:spcPts val="300"/>
              </a:spcBef>
              <a:spcAft>
                <a:spcPts val="0"/>
              </a:spcAft>
              <a:buClr>
                <a:schemeClr val="accent3"/>
              </a:buClr>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sp>
        <p:nvSpPr>
          <p:cNvPr id="569" name="Google Shape;569;p25"/>
          <p:cNvSpPr txBox="1">
            <a:spLocks noGrp="1"/>
          </p:cNvSpPr>
          <p:nvPr>
            <p:ph type="title"/>
          </p:nvPr>
        </p:nvSpPr>
        <p:spPr>
          <a:xfrm>
            <a:off x="713225" y="539500"/>
            <a:ext cx="77175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570" name="Google Shape;570;p25"/>
          <p:cNvGrpSpPr/>
          <p:nvPr/>
        </p:nvGrpSpPr>
        <p:grpSpPr>
          <a:xfrm>
            <a:off x="-366305" y="-175046"/>
            <a:ext cx="1367063" cy="1356330"/>
            <a:chOff x="-366305" y="-175046"/>
            <a:chExt cx="1367063" cy="1356330"/>
          </a:xfrm>
        </p:grpSpPr>
        <p:pic>
          <p:nvPicPr>
            <p:cNvPr id="571" name="Google Shape;571;p25"/>
            <p:cNvPicPr preferRelativeResize="0"/>
            <p:nvPr/>
          </p:nvPicPr>
          <p:blipFill rotWithShape="1">
            <a:blip r:embed="rId3" cstate="email">
              <a:extLst>
                <a:ext uri="{28A0092B-C50C-407E-A947-70E740481C1C}">
                  <a14:useLocalDpi xmlns:a14="http://schemas.microsoft.com/office/drawing/2010/main"/>
                </a:ext>
              </a:extLst>
            </a:blip>
            <a:srcRect l="18010" t="17001" r="10774" b="14330"/>
            <a:stretch>
              <a:fillRect/>
            </a:stretch>
          </p:blipFill>
          <p:spPr>
            <a:xfrm rot="1202559" flipH="1">
              <a:off x="-295293" y="120201"/>
              <a:ext cx="1133223" cy="614635"/>
            </a:xfrm>
            <a:prstGeom prst="rect">
              <a:avLst/>
            </a:prstGeom>
            <a:noFill/>
            <a:ln>
              <a:noFill/>
            </a:ln>
          </p:spPr>
        </p:pic>
        <p:pic>
          <p:nvPicPr>
            <p:cNvPr id="572" name="Google Shape;572;p25"/>
            <p:cNvPicPr preferRelativeResize="0"/>
            <p:nvPr/>
          </p:nvPicPr>
          <p:blipFill rotWithShape="1">
            <a:blip r:embed="rId4" cstate="email">
              <a:extLst>
                <a:ext uri="{28A0092B-C50C-407E-A947-70E740481C1C}">
                  <a14:useLocalDpi xmlns:a14="http://schemas.microsoft.com/office/drawing/2010/main"/>
                </a:ext>
              </a:extLst>
            </a:blip>
            <a:srcRect l="16718" t="30304" r="26067" b="26347"/>
            <a:stretch>
              <a:fillRect/>
            </a:stretch>
          </p:blipFill>
          <p:spPr>
            <a:xfrm rot="-6175191" flipH="1">
              <a:off x="-446308" y="233008"/>
              <a:ext cx="1267626" cy="540221"/>
            </a:xfrm>
            <a:prstGeom prst="rect">
              <a:avLst/>
            </a:prstGeom>
            <a:noFill/>
            <a:ln>
              <a:noFill/>
            </a:ln>
          </p:spPr>
        </p:pic>
        <p:pic>
          <p:nvPicPr>
            <p:cNvPr id="573" name="Google Shape;573;p25"/>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10524763">
              <a:off x="188038" y="-24147"/>
              <a:ext cx="797622" cy="409495"/>
            </a:xfrm>
            <a:prstGeom prst="rect">
              <a:avLst/>
            </a:prstGeom>
            <a:noFill/>
            <a:ln>
              <a:noFill/>
            </a:ln>
          </p:spPr>
        </p:pic>
      </p:grpSp>
      <p:grpSp>
        <p:nvGrpSpPr>
          <p:cNvPr id="574" name="Google Shape;574;p25"/>
          <p:cNvGrpSpPr/>
          <p:nvPr/>
        </p:nvGrpSpPr>
        <p:grpSpPr>
          <a:xfrm>
            <a:off x="7895360" y="-164844"/>
            <a:ext cx="1416740" cy="1347131"/>
            <a:chOff x="7895360" y="-164844"/>
            <a:chExt cx="1416740" cy="1347131"/>
          </a:xfrm>
        </p:grpSpPr>
        <p:pic>
          <p:nvPicPr>
            <p:cNvPr id="575" name="Google Shape;575;p25"/>
            <p:cNvPicPr preferRelativeResize="0"/>
            <p:nvPr/>
          </p:nvPicPr>
          <p:blipFill rotWithShape="1">
            <a:blip r:embed="rId6" cstate="email">
              <a:extLst>
                <a:ext uri="{28A0092B-C50C-407E-A947-70E740481C1C}">
                  <a14:useLocalDpi xmlns:a14="http://schemas.microsoft.com/office/drawing/2010/main"/>
                </a:ext>
              </a:extLst>
            </a:blip>
            <a:srcRect l="12312" t="23868" r="22987" b="28489"/>
            <a:stretch>
              <a:fillRect/>
            </a:stretch>
          </p:blipFill>
          <p:spPr>
            <a:xfrm rot="-3404141">
              <a:off x="8145954" y="272527"/>
              <a:ext cx="1113464" cy="461176"/>
            </a:xfrm>
            <a:prstGeom prst="rect">
              <a:avLst/>
            </a:prstGeom>
            <a:noFill/>
            <a:ln>
              <a:noFill/>
            </a:ln>
          </p:spPr>
        </p:pic>
        <p:pic>
          <p:nvPicPr>
            <p:cNvPr id="576" name="Google Shape;576;p25"/>
            <p:cNvPicPr preferRelativeResize="0"/>
            <p:nvPr/>
          </p:nvPicPr>
          <p:blipFill rotWithShape="1">
            <a:blip r:embed="rId7" cstate="email">
              <a:extLst>
                <a:ext uri="{28A0092B-C50C-407E-A947-70E740481C1C}">
                  <a14:useLocalDpi xmlns:a14="http://schemas.microsoft.com/office/drawing/2010/main"/>
                </a:ext>
              </a:extLst>
            </a:blip>
            <a:srcRect l="22840" t="20866" r="22358" b="17761"/>
            <a:stretch>
              <a:fillRect/>
            </a:stretch>
          </p:blipFill>
          <p:spPr>
            <a:xfrm rot="9917629" flipH="1">
              <a:off x="7947767" y="7228"/>
              <a:ext cx="824214" cy="519216"/>
            </a:xfrm>
            <a:prstGeom prst="rect">
              <a:avLst/>
            </a:prstGeom>
            <a:noFill/>
            <a:ln>
              <a:noFill/>
            </a:ln>
          </p:spPr>
        </p:pic>
        <p:pic>
          <p:nvPicPr>
            <p:cNvPr id="577" name="Google Shape;577;p25"/>
            <p:cNvPicPr preferRelativeResize="0"/>
            <p:nvPr/>
          </p:nvPicPr>
          <p:blipFill rotWithShape="1">
            <a:blip r:embed="rId8" cstate="email">
              <a:extLst>
                <a:ext uri="{28A0092B-C50C-407E-A947-70E740481C1C}">
                  <a14:useLocalDpi xmlns:a14="http://schemas.microsoft.com/office/drawing/2010/main"/>
                </a:ext>
              </a:extLst>
            </a:blip>
            <a:srcRect l="22611" t="17858" r="22346" b="32355"/>
            <a:stretch>
              <a:fillRect/>
            </a:stretch>
          </p:blipFill>
          <p:spPr>
            <a:xfrm rot="5019241" flipH="1">
              <a:off x="8335390" y="304729"/>
              <a:ext cx="1125870" cy="572827"/>
            </a:xfrm>
            <a:prstGeom prst="rect">
              <a:avLst/>
            </a:prstGeom>
            <a:noFill/>
            <a:ln>
              <a:noFill/>
            </a:ln>
          </p:spPr>
        </p:pic>
        <p:pic>
          <p:nvPicPr>
            <p:cNvPr id="578" name="Google Shape;578;p25"/>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1158265">
              <a:off x="8435518" y="-28320"/>
              <a:ext cx="863946" cy="223374"/>
            </a:xfrm>
            <a:prstGeom prst="rect">
              <a:avLst/>
            </a:prstGeom>
            <a:noFill/>
            <a:ln>
              <a:noFill/>
            </a:ln>
          </p:spPr>
        </p:pic>
      </p:grpSp>
      <p:grpSp>
        <p:nvGrpSpPr>
          <p:cNvPr id="579" name="Google Shape;579;p25"/>
          <p:cNvGrpSpPr/>
          <p:nvPr/>
        </p:nvGrpSpPr>
        <p:grpSpPr>
          <a:xfrm>
            <a:off x="-537482" y="3862403"/>
            <a:ext cx="1674197" cy="1740969"/>
            <a:chOff x="-537482" y="3862403"/>
            <a:chExt cx="1674197" cy="1740969"/>
          </a:xfrm>
        </p:grpSpPr>
        <p:pic>
          <p:nvPicPr>
            <p:cNvPr id="580" name="Google Shape;580;p25"/>
            <p:cNvPicPr preferRelativeResize="0"/>
            <p:nvPr/>
          </p:nvPicPr>
          <p:blipFill rotWithShape="1">
            <a:blip r:embed="rId10" cstate="email">
              <a:extLst>
                <a:ext uri="{28A0092B-C50C-407E-A947-70E740481C1C}">
                  <a14:useLocalDpi xmlns:a14="http://schemas.microsoft.com/office/drawing/2010/main"/>
                </a:ext>
              </a:extLst>
            </a:blip>
            <a:srcRect l="11741" t="30139" r="13183" b="29518"/>
            <a:stretch>
              <a:fillRect/>
            </a:stretch>
          </p:blipFill>
          <p:spPr>
            <a:xfrm rot="6904390">
              <a:off x="-792142" y="4478397"/>
              <a:ext cx="1683961" cy="508982"/>
            </a:xfrm>
            <a:prstGeom prst="rect">
              <a:avLst/>
            </a:prstGeom>
            <a:noFill/>
            <a:ln>
              <a:noFill/>
            </a:ln>
          </p:spPr>
        </p:pic>
        <p:pic>
          <p:nvPicPr>
            <p:cNvPr id="581" name="Google Shape;581;p25"/>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8886593">
              <a:off x="168907" y="4451896"/>
              <a:ext cx="563961" cy="145813"/>
            </a:xfrm>
            <a:prstGeom prst="rect">
              <a:avLst/>
            </a:prstGeom>
            <a:noFill/>
            <a:ln>
              <a:noFill/>
            </a:ln>
          </p:spPr>
        </p:pic>
        <p:pic>
          <p:nvPicPr>
            <p:cNvPr id="582" name="Google Shape;582;p25"/>
            <p:cNvPicPr preferRelativeResize="0"/>
            <p:nvPr/>
          </p:nvPicPr>
          <p:blipFill rotWithShape="1">
            <a:blip r:embed="rId11" cstate="email">
              <a:extLst>
                <a:ext uri="{28A0092B-C50C-407E-A947-70E740481C1C}">
                  <a14:useLocalDpi xmlns:a14="http://schemas.microsoft.com/office/drawing/2010/main"/>
                </a:ext>
              </a:extLst>
            </a:blip>
            <a:srcRect l="17633" t="34489" r="14362" b="30838"/>
            <a:stretch>
              <a:fillRect/>
            </a:stretch>
          </p:blipFill>
          <p:spPr>
            <a:xfrm rot="9403613">
              <a:off x="-473501" y="4712436"/>
              <a:ext cx="1584901" cy="454531"/>
            </a:xfrm>
            <a:prstGeom prst="rect">
              <a:avLst/>
            </a:prstGeom>
            <a:noFill/>
            <a:ln>
              <a:noFill/>
            </a:ln>
          </p:spPr>
        </p:pic>
      </p:grpSp>
      <p:grpSp>
        <p:nvGrpSpPr>
          <p:cNvPr id="583" name="Google Shape;583;p25"/>
          <p:cNvGrpSpPr/>
          <p:nvPr/>
        </p:nvGrpSpPr>
        <p:grpSpPr>
          <a:xfrm>
            <a:off x="8054526" y="3890221"/>
            <a:ext cx="1637024" cy="1566660"/>
            <a:chOff x="8054526" y="3890221"/>
            <a:chExt cx="1637024" cy="1566660"/>
          </a:xfrm>
        </p:grpSpPr>
        <p:pic>
          <p:nvPicPr>
            <p:cNvPr id="584" name="Google Shape;584;p25"/>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8886593" flipH="1">
              <a:off x="8465026" y="4531096"/>
              <a:ext cx="563961" cy="145813"/>
            </a:xfrm>
            <a:prstGeom prst="rect">
              <a:avLst/>
            </a:prstGeom>
            <a:noFill/>
            <a:ln>
              <a:noFill/>
            </a:ln>
          </p:spPr>
        </p:pic>
        <p:pic>
          <p:nvPicPr>
            <p:cNvPr id="585" name="Google Shape;585;p25"/>
            <p:cNvPicPr preferRelativeResize="0"/>
            <p:nvPr/>
          </p:nvPicPr>
          <p:blipFill rotWithShape="1">
            <a:blip r:embed="rId12" cstate="email">
              <a:extLst>
                <a:ext uri="{28A0092B-C50C-407E-A947-70E740481C1C}">
                  <a14:useLocalDpi xmlns:a14="http://schemas.microsoft.com/office/drawing/2010/main"/>
                </a:ext>
              </a:extLst>
            </a:blip>
            <a:srcRect/>
            <a:stretch>
              <a:fillRect/>
            </a:stretch>
          </p:blipFill>
          <p:spPr>
            <a:xfrm rot="4518686">
              <a:off x="8315218" y="4349468"/>
              <a:ext cx="1388917" cy="569415"/>
            </a:xfrm>
            <a:prstGeom prst="rect">
              <a:avLst/>
            </a:prstGeom>
            <a:noFill/>
            <a:ln>
              <a:noFill/>
            </a:ln>
          </p:spPr>
        </p:pic>
        <p:pic>
          <p:nvPicPr>
            <p:cNvPr id="586" name="Google Shape;586;p25"/>
            <p:cNvPicPr preferRelativeResize="0"/>
            <p:nvPr/>
          </p:nvPicPr>
          <p:blipFill rotWithShape="1">
            <a:blip r:embed="rId11" cstate="email">
              <a:extLst>
                <a:ext uri="{28A0092B-C50C-407E-A947-70E740481C1C}">
                  <a14:useLocalDpi xmlns:a14="http://schemas.microsoft.com/office/drawing/2010/main"/>
                </a:ext>
              </a:extLst>
            </a:blip>
            <a:srcRect l="17633" t="34489" r="14362" b="30838"/>
            <a:stretch>
              <a:fillRect/>
            </a:stretch>
          </p:blipFill>
          <p:spPr>
            <a:xfrm rot="-9428882" flipH="1">
              <a:off x="8080587" y="4712437"/>
              <a:ext cx="1584902" cy="454532"/>
            </a:xfrm>
            <a:prstGeom prst="rect">
              <a:avLst/>
            </a:prstGeom>
            <a:noFill/>
            <a:ln>
              <a:noFill/>
            </a:ln>
          </p:spPr>
        </p:pic>
      </p:grpSp>
      <p:sp>
        <p:nvSpPr>
          <p:cNvPr id="587" name="Google Shape;587;p25"/>
          <p:cNvSpPr txBox="1">
            <a:spLocks noGrp="1"/>
          </p:cNvSpPr>
          <p:nvPr>
            <p:ph type="body" idx="2"/>
          </p:nvPr>
        </p:nvSpPr>
        <p:spPr>
          <a:xfrm>
            <a:off x="4812950" y="1657350"/>
            <a:ext cx="3616800" cy="2705100"/>
          </a:xfrm>
          <a:prstGeom prst="rect">
            <a:avLst/>
          </a:prstGeom>
        </p:spPr>
        <p:txBody>
          <a:bodyPr spcFirstLastPara="1" wrap="square" lIns="91425" tIns="91425" rIns="91425" bIns="91425" anchor="t" anchorCtr="0">
            <a:noAutofit/>
          </a:bodyPr>
          <a:lstStyle>
            <a:lvl1pPr marL="457200" lvl="0" indent="-317500" rtl="0">
              <a:spcBef>
                <a:spcPts val="300"/>
              </a:spcBef>
              <a:spcAft>
                <a:spcPts val="0"/>
              </a:spcAft>
              <a:buClr>
                <a:schemeClr val="accent3"/>
              </a:buClr>
              <a:buSzPts val="1400"/>
              <a:buFont typeface="Nunito Light"/>
              <a:buChar char="●"/>
              <a:defRPr/>
            </a:lvl1pPr>
            <a:lvl2pPr marL="914400" lvl="1" indent="-317500" rtl="0">
              <a:lnSpc>
                <a:spcPct val="115000"/>
              </a:lnSpc>
              <a:spcBef>
                <a:spcPts val="0"/>
              </a:spcBef>
              <a:spcAft>
                <a:spcPts val="0"/>
              </a:spcAft>
              <a:buSzPts val="1400"/>
              <a:buFont typeface="Nunito Light"/>
              <a:buChar char="○"/>
              <a:defRPr/>
            </a:lvl2pPr>
            <a:lvl3pPr marL="1371600" lvl="2" indent="-317500" rtl="0">
              <a:lnSpc>
                <a:spcPct val="115000"/>
              </a:lnSpc>
              <a:spcBef>
                <a:spcPts val="0"/>
              </a:spcBef>
              <a:spcAft>
                <a:spcPts val="0"/>
              </a:spcAft>
              <a:buSzPts val="1400"/>
              <a:buFont typeface="Nunito Light"/>
              <a:buChar char="■"/>
              <a:defRPr/>
            </a:lvl3pPr>
            <a:lvl4pPr marL="1828800" lvl="3" indent="-317500" rtl="0">
              <a:lnSpc>
                <a:spcPct val="115000"/>
              </a:lnSpc>
              <a:spcBef>
                <a:spcPts val="0"/>
              </a:spcBef>
              <a:spcAft>
                <a:spcPts val="0"/>
              </a:spcAft>
              <a:buSzPts val="14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7500" rtl="0">
              <a:lnSpc>
                <a:spcPct val="115000"/>
              </a:lnSpc>
              <a:spcBef>
                <a:spcPts val="0"/>
              </a:spcBef>
              <a:spcAft>
                <a:spcPts val="0"/>
              </a:spcAft>
              <a:buSzPts val="1400"/>
              <a:buFont typeface="Nunito Light"/>
              <a:buChar char="●"/>
              <a:defRPr/>
            </a:lvl7pPr>
            <a:lvl8pPr marL="3657600" lvl="7" indent="-317500" rtl="0">
              <a:lnSpc>
                <a:spcPct val="115000"/>
              </a:lnSpc>
              <a:spcBef>
                <a:spcPts val="0"/>
              </a:spcBef>
              <a:spcAft>
                <a:spcPts val="0"/>
              </a:spcAft>
              <a:buSzPts val="1400"/>
              <a:buFont typeface="Nunito Light"/>
              <a:buChar char="○"/>
              <a:defRPr/>
            </a:lvl8pPr>
            <a:lvl9pPr marL="4114800" lvl="8" indent="-317500" rtl="0">
              <a:lnSpc>
                <a:spcPct val="115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05"/>
        <p:cNvGrpSpPr/>
        <p:nvPr/>
      </p:nvGrpSpPr>
      <p:grpSpPr>
        <a:xfrm>
          <a:off x="0" y="0"/>
          <a:ext cx="0" cy="0"/>
          <a:chOff x="0" y="0"/>
          <a:chExt cx="0" cy="0"/>
        </a:xfrm>
      </p:grpSpPr>
      <p:pic>
        <p:nvPicPr>
          <p:cNvPr id="606" name="Google Shape;606;p27"/>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flipH="1">
            <a:off x="0" y="0"/>
            <a:ext cx="9144000" cy="5143500"/>
          </a:xfrm>
          <a:prstGeom prst="rect">
            <a:avLst/>
          </a:prstGeom>
          <a:noFill/>
          <a:ln>
            <a:noFill/>
          </a:ln>
        </p:spPr>
      </p:pic>
      <p:sp>
        <p:nvSpPr>
          <p:cNvPr id="607" name="Google Shape;607;p27"/>
          <p:cNvSpPr txBox="1">
            <a:spLocks noGrp="1"/>
          </p:cNvSpPr>
          <p:nvPr>
            <p:ph type="subTitle" idx="1"/>
          </p:nvPr>
        </p:nvSpPr>
        <p:spPr>
          <a:xfrm>
            <a:off x="2110311" y="214770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8" name="Google Shape;608;p27"/>
          <p:cNvSpPr txBox="1">
            <a:spLocks noGrp="1"/>
          </p:cNvSpPr>
          <p:nvPr>
            <p:ph type="subTitle" idx="2"/>
          </p:nvPr>
        </p:nvSpPr>
        <p:spPr>
          <a:xfrm>
            <a:off x="5055489" y="2147700"/>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9" name="Google Shape;609;p27"/>
          <p:cNvSpPr txBox="1">
            <a:spLocks noGrp="1"/>
          </p:cNvSpPr>
          <p:nvPr>
            <p:ph type="subTitle" idx="3"/>
          </p:nvPr>
        </p:nvSpPr>
        <p:spPr>
          <a:xfrm>
            <a:off x="2110311" y="3790575"/>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0" name="Google Shape;610;p27"/>
          <p:cNvSpPr txBox="1">
            <a:spLocks noGrp="1"/>
          </p:cNvSpPr>
          <p:nvPr>
            <p:ph type="subTitle" idx="4"/>
          </p:nvPr>
        </p:nvSpPr>
        <p:spPr>
          <a:xfrm>
            <a:off x="5055489" y="3790575"/>
            <a:ext cx="1978200" cy="66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1" name="Google Shape;611;p27"/>
          <p:cNvSpPr txBox="1">
            <a:spLocks noGrp="1"/>
          </p:cNvSpPr>
          <p:nvPr>
            <p:ph type="subTitle" idx="5"/>
          </p:nvPr>
        </p:nvSpPr>
        <p:spPr>
          <a:xfrm>
            <a:off x="2110311" y="1718300"/>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12" name="Google Shape;612;p27"/>
          <p:cNvSpPr txBox="1">
            <a:spLocks noGrp="1"/>
          </p:cNvSpPr>
          <p:nvPr>
            <p:ph type="subTitle" idx="6"/>
          </p:nvPr>
        </p:nvSpPr>
        <p:spPr>
          <a:xfrm>
            <a:off x="2110311" y="3361275"/>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13" name="Google Shape;613;p27"/>
          <p:cNvSpPr txBox="1">
            <a:spLocks noGrp="1"/>
          </p:cNvSpPr>
          <p:nvPr>
            <p:ph type="subTitle" idx="7"/>
          </p:nvPr>
        </p:nvSpPr>
        <p:spPr>
          <a:xfrm>
            <a:off x="5055486" y="1718300"/>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14" name="Google Shape;614;p27"/>
          <p:cNvSpPr txBox="1">
            <a:spLocks noGrp="1"/>
          </p:cNvSpPr>
          <p:nvPr>
            <p:ph type="subTitle" idx="8"/>
          </p:nvPr>
        </p:nvSpPr>
        <p:spPr>
          <a:xfrm>
            <a:off x="5055486" y="3361275"/>
            <a:ext cx="1978200" cy="505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15" name="Google Shape;615;p27"/>
          <p:cNvSpPr txBox="1">
            <a:spLocks noGrp="1"/>
          </p:cNvSpPr>
          <p:nvPr>
            <p:ph type="title"/>
          </p:nvPr>
        </p:nvSpPr>
        <p:spPr>
          <a:xfrm>
            <a:off x="713225" y="539500"/>
            <a:ext cx="7717500" cy="537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616" name="Google Shape;616;p27"/>
          <p:cNvGrpSpPr/>
          <p:nvPr/>
        </p:nvGrpSpPr>
        <p:grpSpPr>
          <a:xfrm>
            <a:off x="-363100" y="-345371"/>
            <a:ext cx="1450601" cy="1356330"/>
            <a:chOff x="-363100" y="-345371"/>
            <a:chExt cx="1450601" cy="1356330"/>
          </a:xfrm>
        </p:grpSpPr>
        <p:pic>
          <p:nvPicPr>
            <p:cNvPr id="617" name="Google Shape;617;p27"/>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6175191" flipH="1">
              <a:off x="-470428" y="62683"/>
              <a:ext cx="1267626" cy="540221"/>
            </a:xfrm>
            <a:prstGeom prst="rect">
              <a:avLst/>
            </a:prstGeom>
            <a:noFill/>
            <a:ln>
              <a:noFill/>
            </a:ln>
          </p:spPr>
        </p:pic>
        <p:pic>
          <p:nvPicPr>
            <p:cNvPr id="618" name="Google Shape;618;p27"/>
            <p:cNvPicPr preferRelativeResize="0"/>
            <p:nvPr/>
          </p:nvPicPr>
          <p:blipFill rotWithShape="1">
            <a:blip r:embed="rId4" cstate="email">
              <a:extLst>
                <a:ext uri="{28A0092B-C50C-407E-A947-70E740481C1C}">
                  <a14:useLocalDpi xmlns:a14="http://schemas.microsoft.com/office/drawing/2010/main"/>
                </a:ext>
              </a:extLst>
            </a:blip>
            <a:srcRect l="15261" t="19145" r="21726" b="23343"/>
            <a:stretch>
              <a:fillRect/>
            </a:stretch>
          </p:blipFill>
          <p:spPr>
            <a:xfrm rot="10524763">
              <a:off x="221768" y="-150947"/>
              <a:ext cx="797622" cy="409495"/>
            </a:xfrm>
            <a:prstGeom prst="rect">
              <a:avLst/>
            </a:prstGeom>
            <a:noFill/>
            <a:ln>
              <a:noFill/>
            </a:ln>
          </p:spPr>
        </p:pic>
        <p:pic>
          <p:nvPicPr>
            <p:cNvPr id="619" name="Google Shape;619;p27"/>
            <p:cNvPicPr preferRelativeResize="0"/>
            <p:nvPr/>
          </p:nvPicPr>
          <p:blipFill rotWithShape="1">
            <a:blip r:embed="rId5" cstate="email">
              <a:extLst>
                <a:ext uri="{28A0092B-C50C-407E-A947-70E740481C1C}">
                  <a14:useLocalDpi xmlns:a14="http://schemas.microsoft.com/office/drawing/2010/main"/>
                </a:ext>
              </a:extLst>
            </a:blip>
            <a:srcRect l="18010" t="17001" r="10774" b="14330"/>
            <a:stretch>
              <a:fillRect/>
            </a:stretch>
          </p:blipFill>
          <p:spPr>
            <a:xfrm rot="1781291" flipH="1">
              <a:off x="-275500" y="42861"/>
              <a:ext cx="1275401" cy="691773"/>
            </a:xfrm>
            <a:prstGeom prst="rect">
              <a:avLst/>
            </a:prstGeom>
            <a:noFill/>
            <a:ln>
              <a:noFill/>
            </a:ln>
          </p:spPr>
        </p:pic>
      </p:grpSp>
      <p:grpSp>
        <p:nvGrpSpPr>
          <p:cNvPr id="620" name="Google Shape;620;p27"/>
          <p:cNvGrpSpPr/>
          <p:nvPr/>
        </p:nvGrpSpPr>
        <p:grpSpPr>
          <a:xfrm>
            <a:off x="8114140" y="-403385"/>
            <a:ext cx="1798280" cy="1540769"/>
            <a:chOff x="8114140" y="-403385"/>
            <a:chExt cx="1798280" cy="1540769"/>
          </a:xfrm>
        </p:grpSpPr>
        <p:pic>
          <p:nvPicPr>
            <p:cNvPr id="621" name="Google Shape;621;p27"/>
            <p:cNvPicPr preferRelativeResize="0"/>
            <p:nvPr/>
          </p:nvPicPr>
          <p:blipFill rotWithShape="1">
            <a:blip r:embed="rId6" cstate="email">
              <a:extLst>
                <a:ext uri="{28A0092B-C50C-407E-A947-70E740481C1C}">
                  <a14:useLocalDpi xmlns:a14="http://schemas.microsoft.com/office/drawing/2010/main"/>
                </a:ext>
              </a:extLst>
            </a:blip>
            <a:srcRect l="22840" t="20866" r="22358" b="17761"/>
            <a:stretch>
              <a:fillRect/>
            </a:stretch>
          </p:blipFill>
          <p:spPr>
            <a:xfrm rot="9917629" flipH="1">
              <a:off x="8166547" y="-1797"/>
              <a:ext cx="824214" cy="519216"/>
            </a:xfrm>
            <a:prstGeom prst="rect">
              <a:avLst/>
            </a:prstGeom>
            <a:noFill/>
            <a:ln>
              <a:noFill/>
            </a:ln>
          </p:spPr>
        </p:pic>
        <p:pic>
          <p:nvPicPr>
            <p:cNvPr id="622" name="Google Shape;622;p27"/>
            <p:cNvPicPr preferRelativeResize="0"/>
            <p:nvPr/>
          </p:nvPicPr>
          <p:blipFill rotWithShape="1">
            <a:blip r:embed="rId7" cstate="email">
              <a:extLst>
                <a:ext uri="{28A0092B-C50C-407E-A947-70E740481C1C}">
                  <a14:useLocalDpi xmlns:a14="http://schemas.microsoft.com/office/drawing/2010/main"/>
                </a:ext>
              </a:extLst>
            </a:blip>
            <a:srcRect l="22611" t="17858" r="22346" b="32355"/>
            <a:stretch>
              <a:fillRect/>
            </a:stretch>
          </p:blipFill>
          <p:spPr>
            <a:xfrm rot="5686263" flipH="1">
              <a:off x="8516397" y="200480"/>
              <a:ext cx="1125868" cy="572827"/>
            </a:xfrm>
            <a:prstGeom prst="rect">
              <a:avLst/>
            </a:prstGeom>
            <a:noFill/>
            <a:ln>
              <a:noFill/>
            </a:ln>
          </p:spPr>
        </p:pic>
        <p:pic>
          <p:nvPicPr>
            <p:cNvPr id="623" name="Google Shape;623;p27"/>
            <p:cNvPicPr preferRelativeResize="0"/>
            <p:nvPr/>
          </p:nvPicPr>
          <p:blipFill rotWithShape="1">
            <a:blip r:embed="rId8" cstate="email">
              <a:extLst>
                <a:ext uri="{28A0092B-C50C-407E-A947-70E740481C1C}">
                  <a14:useLocalDpi xmlns:a14="http://schemas.microsoft.com/office/drawing/2010/main"/>
                </a:ext>
              </a:extLst>
            </a:blip>
            <a:srcRect l="11741" t="30139" r="13183" b="29518"/>
            <a:stretch>
              <a:fillRect/>
            </a:stretch>
          </p:blipFill>
          <p:spPr>
            <a:xfrm rot="-2453776">
              <a:off x="8201244" y="108359"/>
              <a:ext cx="1756191" cy="517280"/>
            </a:xfrm>
            <a:prstGeom prst="rect">
              <a:avLst/>
            </a:prstGeom>
            <a:noFill/>
            <a:ln>
              <a:noFill/>
            </a:ln>
          </p:spPr>
        </p:pic>
        <p:pic>
          <p:nvPicPr>
            <p:cNvPr id="624" name="Google Shape;624;p27"/>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955432">
              <a:off x="8404171" y="84697"/>
              <a:ext cx="824832" cy="213260"/>
            </a:xfrm>
            <a:prstGeom prst="rect">
              <a:avLst/>
            </a:prstGeom>
            <a:noFill/>
            <a:ln>
              <a:noFill/>
            </a:ln>
          </p:spPr>
        </p:pic>
      </p:grpSp>
      <p:grpSp>
        <p:nvGrpSpPr>
          <p:cNvPr id="625" name="Google Shape;625;p27"/>
          <p:cNvGrpSpPr/>
          <p:nvPr/>
        </p:nvGrpSpPr>
        <p:grpSpPr>
          <a:xfrm>
            <a:off x="8017395" y="4254766"/>
            <a:ext cx="1262270" cy="1198357"/>
            <a:chOff x="8017395" y="4254766"/>
            <a:chExt cx="1262270" cy="1198357"/>
          </a:xfrm>
        </p:grpSpPr>
        <p:pic>
          <p:nvPicPr>
            <p:cNvPr id="626" name="Google Shape;626;p27"/>
            <p:cNvPicPr preferRelativeResize="0"/>
            <p:nvPr/>
          </p:nvPicPr>
          <p:blipFill rotWithShape="1">
            <a:blip r:embed="rId4" cstate="email">
              <a:extLst>
                <a:ext uri="{28A0092B-C50C-407E-A947-70E740481C1C}">
                  <a14:useLocalDpi xmlns:a14="http://schemas.microsoft.com/office/drawing/2010/main"/>
                </a:ext>
              </a:extLst>
            </a:blip>
            <a:srcRect l="15261" t="19145" r="21726" b="23343"/>
            <a:stretch>
              <a:fillRect/>
            </a:stretch>
          </p:blipFill>
          <p:spPr>
            <a:xfrm rot="-5952596" flipH="1">
              <a:off x="8540084" y="4504854"/>
              <a:ext cx="793960" cy="407617"/>
            </a:xfrm>
            <a:prstGeom prst="rect">
              <a:avLst/>
            </a:prstGeom>
            <a:noFill/>
            <a:ln>
              <a:noFill/>
            </a:ln>
          </p:spPr>
        </p:pic>
        <p:pic>
          <p:nvPicPr>
            <p:cNvPr id="627" name="Google Shape;627;p27"/>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8321626">
              <a:off x="8037261" y="4593438"/>
              <a:ext cx="1222536" cy="521012"/>
            </a:xfrm>
            <a:prstGeom prst="rect">
              <a:avLst/>
            </a:prstGeom>
            <a:noFill/>
            <a:ln>
              <a:noFill/>
            </a:ln>
          </p:spPr>
        </p:pic>
      </p:grpSp>
      <p:grpSp>
        <p:nvGrpSpPr>
          <p:cNvPr id="628" name="Google Shape;628;p27"/>
          <p:cNvGrpSpPr/>
          <p:nvPr/>
        </p:nvGrpSpPr>
        <p:grpSpPr>
          <a:xfrm>
            <a:off x="-346641" y="4203137"/>
            <a:ext cx="1489932" cy="1266607"/>
            <a:chOff x="-346641" y="4203137"/>
            <a:chExt cx="1489932" cy="1266607"/>
          </a:xfrm>
        </p:grpSpPr>
        <p:pic>
          <p:nvPicPr>
            <p:cNvPr id="629" name="Google Shape;629;p27"/>
            <p:cNvPicPr preferRelativeResize="0"/>
            <p:nvPr/>
          </p:nvPicPr>
          <p:blipFill rotWithShape="1">
            <a:blip r:embed="rId10" cstate="email">
              <a:extLst>
                <a:ext uri="{28A0092B-C50C-407E-A947-70E740481C1C}">
                  <a14:useLocalDpi xmlns:a14="http://schemas.microsoft.com/office/drawing/2010/main"/>
                </a:ext>
              </a:extLst>
            </a:blip>
            <a:srcRect l="16807" t="13569" r="25496" b="28489"/>
            <a:stretch>
              <a:fillRect/>
            </a:stretch>
          </p:blipFill>
          <p:spPr>
            <a:xfrm rot="-1834434" flipH="1">
              <a:off x="-206160" y="4473319"/>
              <a:ext cx="1256306" cy="709630"/>
            </a:xfrm>
            <a:prstGeom prst="rect">
              <a:avLst/>
            </a:prstGeom>
            <a:noFill/>
            <a:ln>
              <a:noFill/>
            </a:ln>
          </p:spPr>
        </p:pic>
        <p:pic>
          <p:nvPicPr>
            <p:cNvPr id="630" name="Google Shape;630;p27"/>
            <p:cNvPicPr preferRelativeResize="0"/>
            <p:nvPr/>
          </p:nvPicPr>
          <p:blipFill rotWithShape="1">
            <a:blip r:embed="rId11" cstate="email">
              <a:extLst>
                <a:ext uri="{28A0092B-C50C-407E-A947-70E740481C1C}">
                  <a14:useLocalDpi xmlns:a14="http://schemas.microsoft.com/office/drawing/2010/main"/>
                </a:ext>
              </a:extLst>
            </a:blip>
            <a:srcRect l="23801" t="18444" r="27673" b="22759"/>
            <a:stretch>
              <a:fillRect/>
            </a:stretch>
          </p:blipFill>
          <p:spPr>
            <a:xfrm rot="6516781">
              <a:off x="-365078" y="4493752"/>
              <a:ext cx="1056942" cy="720397"/>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31"/>
        <p:cNvGrpSpPr/>
        <p:nvPr/>
      </p:nvGrpSpPr>
      <p:grpSpPr>
        <a:xfrm>
          <a:off x="0" y="0"/>
          <a:ext cx="0" cy="0"/>
          <a:chOff x="0" y="0"/>
          <a:chExt cx="0" cy="0"/>
        </a:xfrm>
      </p:grpSpPr>
      <p:pic>
        <p:nvPicPr>
          <p:cNvPr id="632" name="Google Shape;632;p28"/>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633" name="Google Shape;633;p28"/>
          <p:cNvSpPr txBox="1">
            <a:spLocks noGrp="1"/>
          </p:cNvSpPr>
          <p:nvPr>
            <p:ph type="subTitle" idx="1"/>
          </p:nvPr>
        </p:nvSpPr>
        <p:spPr>
          <a:xfrm>
            <a:off x="928250" y="2168488"/>
            <a:ext cx="20907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4" name="Google Shape;634;p28"/>
          <p:cNvSpPr txBox="1">
            <a:spLocks noGrp="1"/>
          </p:cNvSpPr>
          <p:nvPr>
            <p:ph type="subTitle" idx="2"/>
          </p:nvPr>
        </p:nvSpPr>
        <p:spPr>
          <a:xfrm>
            <a:off x="3579000" y="2168488"/>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5" name="Google Shape;635;p28"/>
          <p:cNvSpPr txBox="1">
            <a:spLocks noGrp="1"/>
          </p:cNvSpPr>
          <p:nvPr>
            <p:ph type="subTitle" idx="3"/>
          </p:nvPr>
        </p:nvSpPr>
        <p:spPr>
          <a:xfrm>
            <a:off x="928250" y="3960425"/>
            <a:ext cx="20907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6" name="Google Shape;636;p28"/>
          <p:cNvSpPr txBox="1">
            <a:spLocks noGrp="1"/>
          </p:cNvSpPr>
          <p:nvPr>
            <p:ph type="subTitle" idx="4"/>
          </p:nvPr>
        </p:nvSpPr>
        <p:spPr>
          <a:xfrm>
            <a:off x="3579000" y="3960425"/>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7" name="Google Shape;637;p28"/>
          <p:cNvSpPr txBox="1">
            <a:spLocks noGrp="1"/>
          </p:cNvSpPr>
          <p:nvPr>
            <p:ph type="subTitle" idx="5"/>
          </p:nvPr>
        </p:nvSpPr>
        <p:spPr>
          <a:xfrm>
            <a:off x="6125050" y="2168488"/>
            <a:ext cx="20907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8" name="Google Shape;638;p28"/>
          <p:cNvSpPr txBox="1">
            <a:spLocks noGrp="1"/>
          </p:cNvSpPr>
          <p:nvPr>
            <p:ph type="subTitle" idx="6"/>
          </p:nvPr>
        </p:nvSpPr>
        <p:spPr>
          <a:xfrm>
            <a:off x="6125050" y="3960425"/>
            <a:ext cx="20907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39" name="Google Shape;639;p28"/>
          <p:cNvSpPr txBox="1">
            <a:spLocks noGrp="1"/>
          </p:cNvSpPr>
          <p:nvPr>
            <p:ph type="subTitle" idx="7"/>
          </p:nvPr>
        </p:nvSpPr>
        <p:spPr>
          <a:xfrm>
            <a:off x="932300" y="1796040"/>
            <a:ext cx="20826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40" name="Google Shape;640;p28"/>
          <p:cNvSpPr txBox="1">
            <a:spLocks noGrp="1"/>
          </p:cNvSpPr>
          <p:nvPr>
            <p:ph type="subTitle" idx="8"/>
          </p:nvPr>
        </p:nvSpPr>
        <p:spPr>
          <a:xfrm>
            <a:off x="3582900" y="179603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41" name="Google Shape;641;p28"/>
          <p:cNvSpPr txBox="1">
            <a:spLocks noGrp="1"/>
          </p:cNvSpPr>
          <p:nvPr>
            <p:ph type="subTitle" idx="9"/>
          </p:nvPr>
        </p:nvSpPr>
        <p:spPr>
          <a:xfrm>
            <a:off x="6129100" y="1796040"/>
            <a:ext cx="20826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42" name="Google Shape;642;p28"/>
          <p:cNvSpPr txBox="1">
            <a:spLocks noGrp="1"/>
          </p:cNvSpPr>
          <p:nvPr>
            <p:ph type="subTitle" idx="13"/>
          </p:nvPr>
        </p:nvSpPr>
        <p:spPr>
          <a:xfrm>
            <a:off x="932300" y="3587953"/>
            <a:ext cx="20826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43" name="Google Shape;643;p28"/>
          <p:cNvSpPr txBox="1">
            <a:spLocks noGrp="1"/>
          </p:cNvSpPr>
          <p:nvPr>
            <p:ph type="subTitle" idx="14"/>
          </p:nvPr>
        </p:nvSpPr>
        <p:spPr>
          <a:xfrm>
            <a:off x="3582900" y="3587952"/>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44" name="Google Shape;644;p28"/>
          <p:cNvSpPr txBox="1">
            <a:spLocks noGrp="1"/>
          </p:cNvSpPr>
          <p:nvPr>
            <p:ph type="subTitle" idx="15"/>
          </p:nvPr>
        </p:nvSpPr>
        <p:spPr>
          <a:xfrm>
            <a:off x="6129100" y="3587953"/>
            <a:ext cx="20826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45" name="Google Shape;645;p28"/>
          <p:cNvSpPr txBox="1">
            <a:spLocks noGrp="1"/>
          </p:cNvSpPr>
          <p:nvPr>
            <p:ph type="title"/>
          </p:nvPr>
        </p:nvSpPr>
        <p:spPr>
          <a:xfrm>
            <a:off x="713225" y="539500"/>
            <a:ext cx="7717500" cy="537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646" name="Google Shape;646;p28"/>
          <p:cNvGrpSpPr/>
          <p:nvPr/>
        </p:nvGrpSpPr>
        <p:grpSpPr>
          <a:xfrm>
            <a:off x="7897436" y="-512975"/>
            <a:ext cx="1559963" cy="1626324"/>
            <a:chOff x="7897436" y="-512975"/>
            <a:chExt cx="1559963" cy="1626324"/>
          </a:xfrm>
        </p:grpSpPr>
        <p:pic>
          <p:nvPicPr>
            <p:cNvPr id="647" name="Google Shape;647;p28"/>
            <p:cNvPicPr preferRelativeResize="0"/>
            <p:nvPr/>
          </p:nvPicPr>
          <p:blipFill rotWithShape="1">
            <a:blip r:embed="rId3" cstate="email">
              <a:extLst>
                <a:ext uri="{28A0092B-C50C-407E-A947-70E740481C1C}">
                  <a14:useLocalDpi xmlns:a14="http://schemas.microsoft.com/office/drawing/2010/main"/>
                </a:ext>
              </a:extLst>
            </a:blip>
            <a:srcRect l="18010" t="17001" r="10774" b="14330"/>
            <a:stretch>
              <a:fillRect/>
            </a:stretch>
          </p:blipFill>
          <p:spPr>
            <a:xfrm rot="4779893" flipH="1">
              <a:off x="8134153" y="46730"/>
              <a:ext cx="1314022" cy="712691"/>
            </a:xfrm>
            <a:prstGeom prst="rect">
              <a:avLst/>
            </a:prstGeom>
            <a:noFill/>
            <a:ln>
              <a:noFill/>
            </a:ln>
          </p:spPr>
        </p:pic>
        <p:pic>
          <p:nvPicPr>
            <p:cNvPr id="648" name="Google Shape;648;p28"/>
            <p:cNvPicPr preferRelativeResize="0"/>
            <p:nvPr/>
          </p:nvPicPr>
          <p:blipFill rotWithShape="1">
            <a:blip r:embed="rId4" cstate="email">
              <a:extLst>
                <a:ext uri="{28A0092B-C50C-407E-A947-70E740481C1C}">
                  <a14:useLocalDpi xmlns:a14="http://schemas.microsoft.com/office/drawing/2010/main"/>
                </a:ext>
              </a:extLst>
            </a:blip>
            <a:srcRect l="16807" t="13569" r="25496" b="28489"/>
            <a:stretch>
              <a:fillRect/>
            </a:stretch>
          </p:blipFill>
          <p:spPr>
            <a:xfrm rot="10152883" flipH="1">
              <a:off x="8128127" y="-85152"/>
              <a:ext cx="1273227" cy="719178"/>
            </a:xfrm>
            <a:prstGeom prst="rect">
              <a:avLst/>
            </a:prstGeom>
            <a:noFill/>
            <a:ln>
              <a:noFill/>
            </a:ln>
          </p:spPr>
        </p:pic>
        <p:pic>
          <p:nvPicPr>
            <p:cNvPr id="649" name="Google Shape;649;p28"/>
            <p:cNvPicPr preferRelativeResize="0"/>
            <p:nvPr/>
          </p:nvPicPr>
          <p:blipFill rotWithShape="1">
            <a:blip r:embed="rId5" cstate="email">
              <a:extLst>
                <a:ext uri="{28A0092B-C50C-407E-A947-70E740481C1C}">
                  <a14:useLocalDpi xmlns:a14="http://schemas.microsoft.com/office/drawing/2010/main"/>
                </a:ext>
              </a:extLst>
            </a:blip>
            <a:srcRect l="23801" t="18444" r="27673" b="22759"/>
            <a:stretch>
              <a:fillRect/>
            </a:stretch>
          </p:blipFill>
          <p:spPr>
            <a:xfrm rot="-2853187">
              <a:off x="7987238" y="-252286"/>
              <a:ext cx="1009804" cy="688272"/>
            </a:xfrm>
            <a:prstGeom prst="rect">
              <a:avLst/>
            </a:prstGeom>
            <a:noFill/>
            <a:ln>
              <a:noFill/>
            </a:ln>
          </p:spPr>
        </p:pic>
      </p:grpSp>
      <p:grpSp>
        <p:nvGrpSpPr>
          <p:cNvPr id="650" name="Google Shape;650;p28"/>
          <p:cNvGrpSpPr/>
          <p:nvPr/>
        </p:nvGrpSpPr>
        <p:grpSpPr>
          <a:xfrm>
            <a:off x="-857994" y="-676592"/>
            <a:ext cx="2072212" cy="1831245"/>
            <a:chOff x="-857994" y="-676592"/>
            <a:chExt cx="2072212" cy="1831245"/>
          </a:xfrm>
        </p:grpSpPr>
        <p:pic>
          <p:nvPicPr>
            <p:cNvPr id="651" name="Google Shape;651;p28"/>
            <p:cNvPicPr preferRelativeResize="0"/>
            <p:nvPr/>
          </p:nvPicPr>
          <p:blipFill rotWithShape="1">
            <a:blip r:embed="rId6" cstate="email">
              <a:extLst>
                <a:ext uri="{28A0092B-C50C-407E-A947-70E740481C1C}">
                  <a14:useLocalDpi xmlns:a14="http://schemas.microsoft.com/office/drawing/2010/main"/>
                </a:ext>
              </a:extLst>
            </a:blip>
            <a:srcRect l="22840" t="20866" r="22358" b="17761"/>
            <a:stretch>
              <a:fillRect/>
            </a:stretch>
          </p:blipFill>
          <p:spPr>
            <a:xfrm rot="1488148" flipH="1">
              <a:off x="285755" y="-177433"/>
              <a:ext cx="854933" cy="538577"/>
            </a:xfrm>
            <a:prstGeom prst="rect">
              <a:avLst/>
            </a:prstGeom>
            <a:noFill/>
            <a:ln>
              <a:noFill/>
            </a:ln>
          </p:spPr>
        </p:pic>
        <p:pic>
          <p:nvPicPr>
            <p:cNvPr id="652" name="Google Shape;652;p28"/>
            <p:cNvPicPr preferRelativeResize="0"/>
            <p:nvPr/>
          </p:nvPicPr>
          <p:blipFill rotWithShape="1">
            <a:blip r:embed="rId7" cstate="email">
              <a:extLst>
                <a:ext uri="{28A0092B-C50C-407E-A947-70E740481C1C}">
                  <a14:useLocalDpi xmlns:a14="http://schemas.microsoft.com/office/drawing/2010/main"/>
                </a:ext>
              </a:extLst>
            </a:blip>
            <a:srcRect l="22611" t="17858" r="22346" b="32355"/>
            <a:stretch>
              <a:fillRect/>
            </a:stretch>
          </p:blipFill>
          <p:spPr>
            <a:xfrm rot="-4694746">
              <a:off x="-428505" y="225362"/>
              <a:ext cx="1167849" cy="594176"/>
            </a:xfrm>
            <a:prstGeom prst="rect">
              <a:avLst/>
            </a:prstGeom>
            <a:noFill/>
            <a:ln>
              <a:noFill/>
            </a:ln>
          </p:spPr>
        </p:pic>
        <p:pic>
          <p:nvPicPr>
            <p:cNvPr id="653" name="Google Shape;653;p28"/>
            <p:cNvPicPr preferRelativeResize="0"/>
            <p:nvPr/>
          </p:nvPicPr>
          <p:blipFill rotWithShape="1">
            <a:blip r:embed="rId8" cstate="email">
              <a:extLst>
                <a:ext uri="{28A0092B-C50C-407E-A947-70E740481C1C}">
                  <a14:useLocalDpi xmlns:a14="http://schemas.microsoft.com/office/drawing/2010/main"/>
                </a:ext>
              </a:extLst>
            </a:blip>
            <a:srcRect l="11741" t="30139" r="13183" b="29518"/>
            <a:stretch>
              <a:fillRect/>
            </a:stretch>
          </p:blipFill>
          <p:spPr>
            <a:xfrm rot="2199190" flipH="1">
              <a:off x="-874337" y="-169287"/>
              <a:ext cx="1888675" cy="570851"/>
            </a:xfrm>
            <a:prstGeom prst="rect">
              <a:avLst/>
            </a:prstGeom>
            <a:noFill/>
            <a:ln>
              <a:noFill/>
            </a:ln>
          </p:spPr>
        </p:pic>
        <p:pic>
          <p:nvPicPr>
            <p:cNvPr id="654" name="Google Shape;654;p28"/>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463992" flipH="1">
              <a:off x="-183737" y="-117399"/>
              <a:ext cx="896145" cy="231705"/>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55"/>
        <p:cNvGrpSpPr/>
        <p:nvPr/>
      </p:nvGrpSpPr>
      <p:grpSpPr>
        <a:xfrm>
          <a:off x="0" y="0"/>
          <a:ext cx="0" cy="0"/>
          <a:chOff x="0" y="0"/>
          <a:chExt cx="0" cy="0"/>
        </a:xfrm>
      </p:grpSpPr>
      <p:pic>
        <p:nvPicPr>
          <p:cNvPr id="656" name="Google Shape;656;p29"/>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flipH="1">
            <a:off x="0" y="0"/>
            <a:ext cx="9144000" cy="5143500"/>
          </a:xfrm>
          <a:prstGeom prst="rect">
            <a:avLst/>
          </a:prstGeom>
          <a:noFill/>
          <a:ln>
            <a:noFill/>
          </a:ln>
        </p:spPr>
      </p:pic>
      <p:sp>
        <p:nvSpPr>
          <p:cNvPr id="657" name="Google Shape;657;p29"/>
          <p:cNvSpPr txBox="1">
            <a:spLocks noGrp="1"/>
          </p:cNvSpPr>
          <p:nvPr>
            <p:ph type="title" hasCustomPrompt="1"/>
          </p:nvPr>
        </p:nvSpPr>
        <p:spPr>
          <a:xfrm>
            <a:off x="2223600" y="539512"/>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9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58" name="Google Shape;658;p29"/>
          <p:cNvSpPr txBox="1">
            <a:spLocks noGrp="1"/>
          </p:cNvSpPr>
          <p:nvPr>
            <p:ph type="subTitle" idx="1"/>
          </p:nvPr>
        </p:nvSpPr>
        <p:spPr>
          <a:xfrm>
            <a:off x="2223600" y="1351676"/>
            <a:ext cx="4696800" cy="381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659" name="Google Shape;659;p29"/>
          <p:cNvSpPr txBox="1">
            <a:spLocks noGrp="1"/>
          </p:cNvSpPr>
          <p:nvPr>
            <p:ph type="title" idx="2" hasCustomPrompt="1"/>
          </p:nvPr>
        </p:nvSpPr>
        <p:spPr>
          <a:xfrm>
            <a:off x="2223600" y="1974268"/>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9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60" name="Google Shape;660;p29"/>
          <p:cNvSpPr txBox="1">
            <a:spLocks noGrp="1"/>
          </p:cNvSpPr>
          <p:nvPr>
            <p:ph type="subTitle" idx="3"/>
          </p:nvPr>
        </p:nvSpPr>
        <p:spPr>
          <a:xfrm>
            <a:off x="2223600" y="2786428"/>
            <a:ext cx="4696800" cy="381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sp>
        <p:nvSpPr>
          <p:cNvPr id="661" name="Google Shape;661;p29"/>
          <p:cNvSpPr txBox="1">
            <a:spLocks noGrp="1"/>
          </p:cNvSpPr>
          <p:nvPr>
            <p:ph type="title" idx="4" hasCustomPrompt="1"/>
          </p:nvPr>
        </p:nvSpPr>
        <p:spPr>
          <a:xfrm>
            <a:off x="2223600" y="3409024"/>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9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62" name="Google Shape;662;p29"/>
          <p:cNvSpPr txBox="1">
            <a:spLocks noGrp="1"/>
          </p:cNvSpPr>
          <p:nvPr>
            <p:ph type="subTitle" idx="5"/>
          </p:nvPr>
        </p:nvSpPr>
        <p:spPr>
          <a:xfrm>
            <a:off x="2223600" y="4221201"/>
            <a:ext cx="4696800" cy="3813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400"/>
              <a:buFont typeface="PT Sans" panose="020B0503020203020204"/>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a:endParaRPr/>
          </a:p>
        </p:txBody>
      </p:sp>
      <p:grpSp>
        <p:nvGrpSpPr>
          <p:cNvPr id="663" name="Google Shape;663;p29"/>
          <p:cNvGrpSpPr/>
          <p:nvPr/>
        </p:nvGrpSpPr>
        <p:grpSpPr>
          <a:xfrm>
            <a:off x="-662750" y="419858"/>
            <a:ext cx="1753804" cy="4151453"/>
            <a:chOff x="-662750" y="419858"/>
            <a:chExt cx="1753804" cy="4151453"/>
          </a:xfrm>
        </p:grpSpPr>
        <p:pic>
          <p:nvPicPr>
            <p:cNvPr id="664" name="Google Shape;664;p29"/>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10799963">
              <a:off x="-56321" y="1644517"/>
              <a:ext cx="888250" cy="456025"/>
            </a:xfrm>
            <a:prstGeom prst="rect">
              <a:avLst/>
            </a:prstGeom>
            <a:noFill/>
            <a:ln>
              <a:noFill/>
            </a:ln>
          </p:spPr>
        </p:pic>
        <p:pic>
          <p:nvPicPr>
            <p:cNvPr id="665" name="Google Shape;665;p29"/>
            <p:cNvPicPr preferRelativeResize="0"/>
            <p:nvPr/>
          </p:nvPicPr>
          <p:blipFill rotWithShape="1">
            <a:blip r:embed="rId4" cstate="email">
              <a:extLst>
                <a:ext uri="{28A0092B-C50C-407E-A947-70E740481C1C}">
                  <a14:useLocalDpi xmlns:a14="http://schemas.microsoft.com/office/drawing/2010/main"/>
                </a:ext>
              </a:extLst>
            </a:blip>
            <a:srcRect l="23801" t="18444" r="27673" b="22759"/>
            <a:stretch>
              <a:fillRect/>
            </a:stretch>
          </p:blipFill>
          <p:spPr>
            <a:xfrm rot="10588338">
              <a:off x="-324394" y="3819077"/>
              <a:ext cx="1056947" cy="720399"/>
            </a:xfrm>
            <a:prstGeom prst="rect">
              <a:avLst/>
            </a:prstGeom>
            <a:noFill/>
            <a:ln>
              <a:noFill/>
            </a:ln>
          </p:spPr>
        </p:pic>
        <p:pic>
          <p:nvPicPr>
            <p:cNvPr id="666" name="Google Shape;666;p29"/>
            <p:cNvPicPr preferRelativeResize="0"/>
            <p:nvPr/>
          </p:nvPicPr>
          <p:blipFill rotWithShape="1">
            <a:blip r:embed="rId5" cstate="email">
              <a:extLst>
                <a:ext uri="{28A0092B-C50C-407E-A947-70E740481C1C}">
                  <a14:useLocalDpi xmlns:a14="http://schemas.microsoft.com/office/drawing/2010/main"/>
                </a:ext>
              </a:extLst>
            </a:blip>
            <a:srcRect/>
            <a:stretch>
              <a:fillRect/>
            </a:stretch>
          </p:blipFill>
          <p:spPr>
            <a:xfrm rot="-918982" flipH="1">
              <a:off x="-264928" y="3445646"/>
              <a:ext cx="1199161" cy="491619"/>
            </a:xfrm>
            <a:prstGeom prst="rect">
              <a:avLst/>
            </a:prstGeom>
            <a:noFill/>
            <a:ln>
              <a:noFill/>
            </a:ln>
          </p:spPr>
        </p:pic>
        <p:pic>
          <p:nvPicPr>
            <p:cNvPr id="667" name="Google Shape;667;p29"/>
            <p:cNvPicPr preferRelativeResize="0"/>
            <p:nvPr/>
          </p:nvPicPr>
          <p:blipFill rotWithShape="1">
            <a:blip r:embed="rId6" cstate="email">
              <a:extLst>
                <a:ext uri="{28A0092B-C50C-407E-A947-70E740481C1C}">
                  <a14:useLocalDpi xmlns:a14="http://schemas.microsoft.com/office/drawing/2010/main"/>
                </a:ext>
              </a:extLst>
            </a:blip>
            <a:srcRect l="22611" t="17858" r="22346" b="32355"/>
            <a:stretch>
              <a:fillRect/>
            </a:stretch>
          </p:blipFill>
          <p:spPr>
            <a:xfrm rot="10799989">
              <a:off x="-421762" y="2014837"/>
              <a:ext cx="1512816" cy="769689"/>
            </a:xfrm>
            <a:prstGeom prst="rect">
              <a:avLst/>
            </a:prstGeom>
            <a:noFill/>
            <a:ln>
              <a:noFill/>
            </a:ln>
          </p:spPr>
        </p:pic>
        <p:pic>
          <p:nvPicPr>
            <p:cNvPr id="668" name="Google Shape;668;p29"/>
            <p:cNvPicPr preferRelativeResize="0"/>
            <p:nvPr/>
          </p:nvPicPr>
          <p:blipFill rotWithShape="1">
            <a:blip r:embed="rId7" cstate="email">
              <a:extLst>
                <a:ext uri="{28A0092B-C50C-407E-A947-70E740481C1C}">
                  <a14:useLocalDpi xmlns:a14="http://schemas.microsoft.com/office/drawing/2010/main"/>
                </a:ext>
              </a:extLst>
            </a:blip>
            <a:srcRect l="16807" t="13569" r="25496" b="28489"/>
            <a:stretch>
              <a:fillRect/>
            </a:stretch>
          </p:blipFill>
          <p:spPr>
            <a:xfrm rot="-134898" flipH="1">
              <a:off x="-489837" y="2948929"/>
              <a:ext cx="1109390" cy="626640"/>
            </a:xfrm>
            <a:prstGeom prst="rect">
              <a:avLst/>
            </a:prstGeom>
            <a:noFill/>
            <a:ln>
              <a:noFill/>
            </a:ln>
          </p:spPr>
        </p:pic>
        <p:pic>
          <p:nvPicPr>
            <p:cNvPr id="669" name="Google Shape;669;p29"/>
            <p:cNvPicPr preferRelativeResize="0"/>
            <p:nvPr/>
          </p:nvPicPr>
          <p:blipFill rotWithShape="1">
            <a:blip r:embed="rId8" cstate="email">
              <a:extLst>
                <a:ext uri="{28A0092B-C50C-407E-A947-70E740481C1C}">
                  <a14:useLocalDpi xmlns:a14="http://schemas.microsoft.com/office/drawing/2010/main"/>
                </a:ext>
              </a:extLst>
            </a:blip>
            <a:srcRect l="11741" t="30139" r="13183" b="29518"/>
            <a:stretch>
              <a:fillRect/>
            </a:stretch>
          </p:blipFill>
          <p:spPr>
            <a:xfrm rot="10337437">
              <a:off x="-636071" y="2511564"/>
              <a:ext cx="1693561" cy="511878"/>
            </a:xfrm>
            <a:prstGeom prst="rect">
              <a:avLst/>
            </a:prstGeom>
            <a:noFill/>
            <a:ln>
              <a:noFill/>
            </a:ln>
          </p:spPr>
        </p:pic>
        <p:pic>
          <p:nvPicPr>
            <p:cNvPr id="670" name="Google Shape;670;p29"/>
            <p:cNvPicPr preferRelativeResize="0"/>
            <p:nvPr/>
          </p:nvPicPr>
          <p:blipFill rotWithShape="1">
            <a:blip r:embed="rId9" cstate="email">
              <a:extLst>
                <a:ext uri="{28A0092B-C50C-407E-A947-70E740481C1C}">
                  <a14:useLocalDpi xmlns:a14="http://schemas.microsoft.com/office/drawing/2010/main"/>
                </a:ext>
              </a:extLst>
            </a:blip>
            <a:srcRect l="18010" t="17001" r="10774" b="14330"/>
            <a:stretch>
              <a:fillRect/>
            </a:stretch>
          </p:blipFill>
          <p:spPr>
            <a:xfrm rot="-2015237" flipH="1">
              <a:off x="-178814" y="682003"/>
              <a:ext cx="1133218" cy="614637"/>
            </a:xfrm>
            <a:prstGeom prst="rect">
              <a:avLst/>
            </a:prstGeom>
            <a:noFill/>
            <a:ln>
              <a:noFill/>
            </a:ln>
          </p:spPr>
        </p:pic>
        <p:grpSp>
          <p:nvGrpSpPr>
            <p:cNvPr id="671" name="Google Shape;671;p29"/>
            <p:cNvGrpSpPr/>
            <p:nvPr/>
          </p:nvGrpSpPr>
          <p:grpSpPr>
            <a:xfrm rot="3777931">
              <a:off x="-80748" y="1060398"/>
              <a:ext cx="678643" cy="805092"/>
              <a:chOff x="2492356" y="4316484"/>
              <a:chExt cx="907506" cy="1076598"/>
            </a:xfrm>
          </p:grpSpPr>
          <p:pic>
            <p:nvPicPr>
              <p:cNvPr id="672" name="Google Shape;672;p29"/>
              <p:cNvPicPr preferRelativeResize="0"/>
              <p:nvPr/>
            </p:nvPicPr>
            <p:blipFill rotWithShape="1">
              <a:blip r:embed="rId10" cstate="email">
                <a:extLst>
                  <a:ext uri="{28A0092B-C50C-407E-A947-70E740481C1C}">
                    <a14:useLocalDpi xmlns:a14="http://schemas.microsoft.com/office/drawing/2010/main"/>
                  </a:ext>
                </a:extLst>
              </a:blip>
              <a:srcRect l="15600" t="38185" r="20907" b="32629"/>
              <a:stretch>
                <a:fillRect/>
              </a:stretch>
            </p:blipFill>
            <p:spPr>
              <a:xfrm rot="7606117">
                <a:off x="2382933" y="4709170"/>
                <a:ext cx="1126352" cy="291225"/>
              </a:xfrm>
              <a:prstGeom prst="rect">
                <a:avLst/>
              </a:prstGeom>
              <a:noFill/>
              <a:ln>
                <a:noFill/>
              </a:ln>
            </p:spPr>
          </p:pic>
          <p:pic>
            <p:nvPicPr>
              <p:cNvPr id="673" name="Google Shape;673;p29"/>
              <p:cNvPicPr preferRelativeResize="0"/>
              <p:nvPr/>
            </p:nvPicPr>
            <p:blipFill rotWithShape="1">
              <a:blip r:embed="rId10" cstate="email">
                <a:extLst>
                  <a:ext uri="{28A0092B-C50C-407E-A947-70E740481C1C}">
                    <a14:useLocalDpi xmlns:a14="http://schemas.microsoft.com/office/drawing/2010/main"/>
                  </a:ext>
                </a:extLst>
              </a:blip>
              <a:srcRect l="15600" t="38185" r="20907" b="32629"/>
              <a:stretch>
                <a:fillRect/>
              </a:stretch>
            </p:blipFill>
            <p:spPr>
              <a:xfrm rot="5063376">
                <a:off x="2250877" y="4825380"/>
                <a:ext cx="792296" cy="204872"/>
              </a:xfrm>
              <a:prstGeom prst="rect">
                <a:avLst/>
              </a:prstGeom>
              <a:noFill/>
              <a:ln>
                <a:noFill/>
              </a:ln>
            </p:spPr>
          </p:pic>
        </p:grpSp>
      </p:grpSp>
      <p:grpSp>
        <p:nvGrpSpPr>
          <p:cNvPr id="674" name="Google Shape;674;p29"/>
          <p:cNvGrpSpPr/>
          <p:nvPr/>
        </p:nvGrpSpPr>
        <p:grpSpPr>
          <a:xfrm>
            <a:off x="8044412" y="533396"/>
            <a:ext cx="1706070" cy="4358048"/>
            <a:chOff x="8044412" y="533396"/>
            <a:chExt cx="1706070" cy="4358048"/>
          </a:xfrm>
        </p:grpSpPr>
        <p:pic>
          <p:nvPicPr>
            <p:cNvPr id="675" name="Google Shape;675;p29"/>
            <p:cNvPicPr preferRelativeResize="0"/>
            <p:nvPr/>
          </p:nvPicPr>
          <p:blipFill rotWithShape="1">
            <a:blip r:embed="rId4" cstate="email">
              <a:extLst>
                <a:ext uri="{28A0092B-C50C-407E-A947-70E740481C1C}">
                  <a14:useLocalDpi xmlns:a14="http://schemas.microsoft.com/office/drawing/2010/main"/>
                </a:ext>
              </a:extLst>
            </a:blip>
            <a:srcRect l="23801" t="18444" r="27673" b="22759"/>
            <a:stretch>
              <a:fillRect/>
            </a:stretch>
          </p:blipFill>
          <p:spPr>
            <a:xfrm rot="-211662">
              <a:off x="8411451" y="565231"/>
              <a:ext cx="1056947" cy="720399"/>
            </a:xfrm>
            <a:prstGeom prst="rect">
              <a:avLst/>
            </a:prstGeom>
            <a:noFill/>
            <a:ln>
              <a:noFill/>
            </a:ln>
          </p:spPr>
        </p:pic>
        <p:pic>
          <p:nvPicPr>
            <p:cNvPr id="676" name="Google Shape;676;p29"/>
            <p:cNvPicPr preferRelativeResize="0"/>
            <p:nvPr/>
          </p:nvPicPr>
          <p:blipFill rotWithShape="1">
            <a:blip r:embed="rId5" cstate="email">
              <a:extLst>
                <a:ext uri="{28A0092B-C50C-407E-A947-70E740481C1C}">
                  <a14:useLocalDpi xmlns:a14="http://schemas.microsoft.com/office/drawing/2010/main"/>
                </a:ext>
              </a:extLst>
            </a:blip>
            <a:srcRect/>
            <a:stretch>
              <a:fillRect/>
            </a:stretch>
          </p:blipFill>
          <p:spPr>
            <a:xfrm rot="-10658363" flipH="1">
              <a:off x="8156621" y="2029304"/>
              <a:ext cx="1199160" cy="491620"/>
            </a:xfrm>
            <a:prstGeom prst="rect">
              <a:avLst/>
            </a:prstGeom>
            <a:noFill/>
            <a:ln>
              <a:noFill/>
            </a:ln>
          </p:spPr>
        </p:pic>
        <p:pic>
          <p:nvPicPr>
            <p:cNvPr id="677" name="Google Shape;677;p29"/>
            <p:cNvPicPr preferRelativeResize="0"/>
            <p:nvPr/>
          </p:nvPicPr>
          <p:blipFill rotWithShape="1">
            <a:blip r:embed="rId6" cstate="email">
              <a:extLst>
                <a:ext uri="{28A0092B-C50C-407E-A947-70E740481C1C}">
                  <a14:useLocalDpi xmlns:a14="http://schemas.microsoft.com/office/drawing/2010/main"/>
                </a:ext>
              </a:extLst>
            </a:blip>
            <a:srcRect l="22611" t="17858" r="22346" b="32355"/>
            <a:stretch>
              <a:fillRect/>
            </a:stretch>
          </p:blipFill>
          <p:spPr>
            <a:xfrm rot="-11">
              <a:off x="8052950" y="2320180"/>
              <a:ext cx="1512816" cy="769689"/>
            </a:xfrm>
            <a:prstGeom prst="rect">
              <a:avLst/>
            </a:prstGeom>
            <a:noFill/>
            <a:ln>
              <a:noFill/>
            </a:ln>
          </p:spPr>
        </p:pic>
        <p:pic>
          <p:nvPicPr>
            <p:cNvPr id="678" name="Google Shape;678;p29"/>
            <p:cNvPicPr preferRelativeResize="0"/>
            <p:nvPr/>
          </p:nvPicPr>
          <p:blipFill rotWithShape="1">
            <a:blip r:embed="rId7" cstate="email">
              <a:extLst>
                <a:ext uri="{28A0092B-C50C-407E-A947-70E740481C1C}">
                  <a14:useLocalDpi xmlns:a14="http://schemas.microsoft.com/office/drawing/2010/main"/>
                </a:ext>
              </a:extLst>
            </a:blip>
            <a:srcRect l="16807" t="13569" r="25496" b="28489"/>
            <a:stretch>
              <a:fillRect/>
            </a:stretch>
          </p:blipFill>
          <p:spPr>
            <a:xfrm rot="10665102" flipH="1">
              <a:off x="8629226" y="1543601"/>
              <a:ext cx="1109390" cy="626640"/>
            </a:xfrm>
            <a:prstGeom prst="rect">
              <a:avLst/>
            </a:prstGeom>
            <a:noFill/>
            <a:ln>
              <a:noFill/>
            </a:ln>
          </p:spPr>
        </p:pic>
        <p:grpSp>
          <p:nvGrpSpPr>
            <p:cNvPr id="679" name="Google Shape;679;p29"/>
            <p:cNvGrpSpPr/>
            <p:nvPr/>
          </p:nvGrpSpPr>
          <p:grpSpPr>
            <a:xfrm rot="-7022069">
              <a:off x="8546109" y="3315417"/>
              <a:ext cx="678643" cy="805092"/>
              <a:chOff x="2492356" y="4316484"/>
              <a:chExt cx="907506" cy="1076598"/>
            </a:xfrm>
          </p:grpSpPr>
          <p:pic>
            <p:nvPicPr>
              <p:cNvPr id="680" name="Google Shape;680;p29"/>
              <p:cNvPicPr preferRelativeResize="0"/>
              <p:nvPr/>
            </p:nvPicPr>
            <p:blipFill rotWithShape="1">
              <a:blip r:embed="rId10" cstate="email">
                <a:extLst>
                  <a:ext uri="{28A0092B-C50C-407E-A947-70E740481C1C}">
                    <a14:useLocalDpi xmlns:a14="http://schemas.microsoft.com/office/drawing/2010/main"/>
                  </a:ext>
                </a:extLst>
              </a:blip>
              <a:srcRect l="15600" t="38185" r="20907" b="32629"/>
              <a:stretch>
                <a:fillRect/>
              </a:stretch>
            </p:blipFill>
            <p:spPr>
              <a:xfrm rot="7606117">
                <a:off x="2382933" y="4709170"/>
                <a:ext cx="1126352" cy="291225"/>
              </a:xfrm>
              <a:prstGeom prst="rect">
                <a:avLst/>
              </a:prstGeom>
              <a:noFill/>
              <a:ln>
                <a:noFill/>
              </a:ln>
            </p:spPr>
          </p:pic>
          <p:pic>
            <p:nvPicPr>
              <p:cNvPr id="681" name="Google Shape;681;p29"/>
              <p:cNvPicPr preferRelativeResize="0"/>
              <p:nvPr/>
            </p:nvPicPr>
            <p:blipFill rotWithShape="1">
              <a:blip r:embed="rId10" cstate="email">
                <a:extLst>
                  <a:ext uri="{28A0092B-C50C-407E-A947-70E740481C1C}">
                    <a14:useLocalDpi xmlns:a14="http://schemas.microsoft.com/office/drawing/2010/main"/>
                  </a:ext>
                </a:extLst>
              </a:blip>
              <a:srcRect l="15600" t="38185" r="20907" b="32629"/>
              <a:stretch>
                <a:fillRect/>
              </a:stretch>
            </p:blipFill>
            <p:spPr>
              <a:xfrm rot="5063376">
                <a:off x="2250877" y="4825380"/>
                <a:ext cx="792296" cy="204872"/>
              </a:xfrm>
              <a:prstGeom prst="rect">
                <a:avLst/>
              </a:prstGeom>
              <a:noFill/>
              <a:ln>
                <a:noFill/>
              </a:ln>
            </p:spPr>
          </p:pic>
        </p:grpSp>
        <p:pic>
          <p:nvPicPr>
            <p:cNvPr id="682" name="Google Shape;682;p29"/>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37">
              <a:off x="8312076" y="3066540"/>
              <a:ext cx="888250" cy="456025"/>
            </a:xfrm>
            <a:prstGeom prst="rect">
              <a:avLst/>
            </a:prstGeom>
            <a:noFill/>
            <a:ln>
              <a:noFill/>
            </a:ln>
          </p:spPr>
        </p:pic>
        <p:pic>
          <p:nvPicPr>
            <p:cNvPr id="683" name="Google Shape;683;p29"/>
            <p:cNvPicPr preferRelativeResize="0"/>
            <p:nvPr/>
          </p:nvPicPr>
          <p:blipFill rotWithShape="1">
            <a:blip r:embed="rId11" cstate="email">
              <a:extLst>
                <a:ext uri="{28A0092B-C50C-407E-A947-70E740481C1C}">
                  <a14:useLocalDpi xmlns:a14="http://schemas.microsoft.com/office/drawing/2010/main"/>
                </a:ext>
              </a:extLst>
            </a:blip>
            <a:srcRect l="13906" t="5414" r="15356" b="13039"/>
            <a:stretch>
              <a:fillRect/>
            </a:stretch>
          </p:blipFill>
          <p:spPr>
            <a:xfrm rot="8864047" flipH="1">
              <a:off x="8158941" y="3857820"/>
              <a:ext cx="1194522" cy="774583"/>
            </a:xfrm>
            <a:prstGeom prst="rect">
              <a:avLst/>
            </a:prstGeom>
            <a:noFill/>
            <a:ln>
              <a:noFill/>
            </a:ln>
          </p:spPr>
        </p:pic>
        <p:pic>
          <p:nvPicPr>
            <p:cNvPr id="684" name="Google Shape;684;p29"/>
            <p:cNvPicPr preferRelativeResize="0"/>
            <p:nvPr/>
          </p:nvPicPr>
          <p:blipFill rotWithShape="1">
            <a:blip r:embed="rId12" cstate="email">
              <a:extLst>
                <a:ext uri="{28A0092B-C50C-407E-A947-70E740481C1C}">
                  <a14:useLocalDpi xmlns:a14="http://schemas.microsoft.com/office/drawing/2010/main"/>
                </a:ext>
              </a:extLst>
            </a:blip>
            <a:srcRect l="12312" t="23868" r="22987" b="28489"/>
            <a:stretch>
              <a:fillRect/>
            </a:stretch>
          </p:blipFill>
          <p:spPr>
            <a:xfrm rot="10649394" flipH="1">
              <a:off x="8124981" y="1285671"/>
              <a:ext cx="1256785" cy="520532"/>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685"/>
        <p:cNvGrpSpPr/>
        <p:nvPr/>
      </p:nvGrpSpPr>
      <p:grpSpPr>
        <a:xfrm>
          <a:off x="0" y="0"/>
          <a:ext cx="0" cy="0"/>
          <a:chOff x="0" y="0"/>
          <a:chExt cx="0" cy="0"/>
        </a:xfrm>
      </p:grpSpPr>
      <p:pic>
        <p:nvPicPr>
          <p:cNvPr id="686" name="Google Shape;686;p30"/>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a:off x="-25" y="0"/>
            <a:ext cx="9144000" cy="5143500"/>
          </a:xfrm>
          <a:prstGeom prst="rect">
            <a:avLst/>
          </a:prstGeom>
          <a:noFill/>
          <a:ln>
            <a:noFill/>
          </a:ln>
        </p:spPr>
      </p:pic>
      <p:sp>
        <p:nvSpPr>
          <p:cNvPr id="687" name="Google Shape;687;p30"/>
          <p:cNvSpPr txBox="1">
            <a:spLocks noGrp="1"/>
          </p:cNvSpPr>
          <p:nvPr>
            <p:ph type="title" hasCustomPrompt="1"/>
          </p:nvPr>
        </p:nvSpPr>
        <p:spPr>
          <a:xfrm>
            <a:off x="1042231" y="2090849"/>
            <a:ext cx="1095600" cy="53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3700">
                <a:solidFill>
                  <a:schemeClr val="accent3"/>
                </a:solidFill>
              </a:defRPr>
            </a:lvl1pPr>
            <a:lvl2pPr lvl="1" algn="ctr" rtl="0">
              <a:spcBef>
                <a:spcPts val="0"/>
              </a:spcBef>
              <a:spcAft>
                <a:spcPts val="0"/>
              </a:spcAft>
              <a:buSzPts val="6000"/>
              <a:buFont typeface="Fraunces"/>
              <a:buNone/>
              <a:defRPr sz="6000">
                <a:latin typeface="Fraunces"/>
                <a:ea typeface="Fraunces"/>
                <a:cs typeface="Fraunces"/>
                <a:sym typeface="Fraunces"/>
              </a:defRPr>
            </a:lvl2pPr>
            <a:lvl3pPr lvl="2" algn="ctr" rtl="0">
              <a:spcBef>
                <a:spcPts val="0"/>
              </a:spcBef>
              <a:spcAft>
                <a:spcPts val="0"/>
              </a:spcAft>
              <a:buSzPts val="6000"/>
              <a:buFont typeface="Fraunces"/>
              <a:buNone/>
              <a:defRPr sz="6000">
                <a:latin typeface="Fraunces"/>
                <a:ea typeface="Fraunces"/>
                <a:cs typeface="Fraunces"/>
                <a:sym typeface="Fraunces"/>
              </a:defRPr>
            </a:lvl3pPr>
            <a:lvl4pPr lvl="3" algn="ctr" rtl="0">
              <a:spcBef>
                <a:spcPts val="0"/>
              </a:spcBef>
              <a:spcAft>
                <a:spcPts val="0"/>
              </a:spcAft>
              <a:buSzPts val="6000"/>
              <a:buFont typeface="Fraunces"/>
              <a:buNone/>
              <a:defRPr sz="6000">
                <a:latin typeface="Fraunces"/>
                <a:ea typeface="Fraunces"/>
                <a:cs typeface="Fraunces"/>
                <a:sym typeface="Fraunces"/>
              </a:defRPr>
            </a:lvl4pPr>
            <a:lvl5pPr lvl="4" algn="ctr" rtl="0">
              <a:spcBef>
                <a:spcPts val="0"/>
              </a:spcBef>
              <a:spcAft>
                <a:spcPts val="0"/>
              </a:spcAft>
              <a:buSzPts val="6000"/>
              <a:buFont typeface="Fraunces"/>
              <a:buNone/>
              <a:defRPr sz="6000">
                <a:latin typeface="Fraunces"/>
                <a:ea typeface="Fraunces"/>
                <a:cs typeface="Fraunces"/>
                <a:sym typeface="Fraunces"/>
              </a:defRPr>
            </a:lvl5pPr>
            <a:lvl6pPr lvl="5" algn="ctr" rtl="0">
              <a:spcBef>
                <a:spcPts val="0"/>
              </a:spcBef>
              <a:spcAft>
                <a:spcPts val="0"/>
              </a:spcAft>
              <a:buSzPts val="6000"/>
              <a:buFont typeface="Fraunces"/>
              <a:buNone/>
              <a:defRPr sz="6000">
                <a:latin typeface="Fraunces"/>
                <a:ea typeface="Fraunces"/>
                <a:cs typeface="Fraunces"/>
                <a:sym typeface="Fraunces"/>
              </a:defRPr>
            </a:lvl6pPr>
            <a:lvl7pPr lvl="6" algn="ctr" rtl="0">
              <a:spcBef>
                <a:spcPts val="0"/>
              </a:spcBef>
              <a:spcAft>
                <a:spcPts val="0"/>
              </a:spcAft>
              <a:buSzPts val="6000"/>
              <a:buFont typeface="Fraunces"/>
              <a:buNone/>
              <a:defRPr sz="6000">
                <a:latin typeface="Fraunces"/>
                <a:ea typeface="Fraunces"/>
                <a:cs typeface="Fraunces"/>
                <a:sym typeface="Fraunces"/>
              </a:defRPr>
            </a:lvl7pPr>
            <a:lvl8pPr lvl="7" algn="ctr" rtl="0">
              <a:spcBef>
                <a:spcPts val="0"/>
              </a:spcBef>
              <a:spcAft>
                <a:spcPts val="0"/>
              </a:spcAft>
              <a:buSzPts val="6000"/>
              <a:buFont typeface="Fraunces"/>
              <a:buNone/>
              <a:defRPr sz="6000">
                <a:latin typeface="Fraunces"/>
                <a:ea typeface="Fraunces"/>
                <a:cs typeface="Fraunces"/>
                <a:sym typeface="Fraunces"/>
              </a:defRPr>
            </a:lvl8pPr>
            <a:lvl9pPr lvl="8" algn="ctr" rtl="0">
              <a:spcBef>
                <a:spcPts val="0"/>
              </a:spcBef>
              <a:spcAft>
                <a:spcPts val="0"/>
              </a:spcAft>
              <a:buSzPts val="6000"/>
              <a:buFont typeface="Fraunces"/>
              <a:buNone/>
              <a:defRPr sz="6000">
                <a:latin typeface="Fraunces"/>
                <a:ea typeface="Fraunces"/>
                <a:cs typeface="Fraunces"/>
                <a:sym typeface="Fraunces"/>
              </a:defRPr>
            </a:lvl9pPr>
          </a:lstStyle>
          <a:p>
            <a:r>
              <a:t>xx%</a:t>
            </a:r>
          </a:p>
        </p:txBody>
      </p:sp>
      <p:sp>
        <p:nvSpPr>
          <p:cNvPr id="688" name="Google Shape;688;p30"/>
          <p:cNvSpPr txBox="1">
            <a:spLocks noGrp="1"/>
          </p:cNvSpPr>
          <p:nvPr>
            <p:ph type="subTitle" idx="1"/>
          </p:nvPr>
        </p:nvSpPr>
        <p:spPr>
          <a:xfrm>
            <a:off x="710731" y="3722300"/>
            <a:ext cx="175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endParaRPr/>
          </a:p>
        </p:txBody>
      </p:sp>
      <p:sp>
        <p:nvSpPr>
          <p:cNvPr id="689" name="Google Shape;689;p30"/>
          <p:cNvSpPr txBox="1">
            <a:spLocks noGrp="1"/>
          </p:cNvSpPr>
          <p:nvPr>
            <p:ph type="subTitle" idx="2"/>
          </p:nvPr>
        </p:nvSpPr>
        <p:spPr>
          <a:xfrm>
            <a:off x="711544" y="3263375"/>
            <a:ext cx="175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90" name="Google Shape;690;p30"/>
          <p:cNvSpPr txBox="1">
            <a:spLocks noGrp="1"/>
          </p:cNvSpPr>
          <p:nvPr>
            <p:ph type="title" idx="3" hasCustomPrompt="1"/>
          </p:nvPr>
        </p:nvSpPr>
        <p:spPr>
          <a:xfrm>
            <a:off x="3035265" y="2090849"/>
            <a:ext cx="1095600" cy="53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3700">
                <a:solidFill>
                  <a:schemeClr val="accent3"/>
                </a:solidFill>
              </a:defRPr>
            </a:lvl1pPr>
            <a:lvl2pPr lvl="1" algn="ctr" rtl="0">
              <a:spcBef>
                <a:spcPts val="0"/>
              </a:spcBef>
              <a:spcAft>
                <a:spcPts val="0"/>
              </a:spcAft>
              <a:buSzPts val="6000"/>
              <a:buFont typeface="Fraunces"/>
              <a:buNone/>
              <a:defRPr sz="6000">
                <a:latin typeface="Fraunces"/>
                <a:ea typeface="Fraunces"/>
                <a:cs typeface="Fraunces"/>
                <a:sym typeface="Fraunces"/>
              </a:defRPr>
            </a:lvl2pPr>
            <a:lvl3pPr lvl="2" algn="ctr" rtl="0">
              <a:spcBef>
                <a:spcPts val="0"/>
              </a:spcBef>
              <a:spcAft>
                <a:spcPts val="0"/>
              </a:spcAft>
              <a:buSzPts val="6000"/>
              <a:buFont typeface="Fraunces"/>
              <a:buNone/>
              <a:defRPr sz="6000">
                <a:latin typeface="Fraunces"/>
                <a:ea typeface="Fraunces"/>
                <a:cs typeface="Fraunces"/>
                <a:sym typeface="Fraunces"/>
              </a:defRPr>
            </a:lvl3pPr>
            <a:lvl4pPr lvl="3" algn="ctr" rtl="0">
              <a:spcBef>
                <a:spcPts val="0"/>
              </a:spcBef>
              <a:spcAft>
                <a:spcPts val="0"/>
              </a:spcAft>
              <a:buSzPts val="6000"/>
              <a:buFont typeface="Fraunces"/>
              <a:buNone/>
              <a:defRPr sz="6000">
                <a:latin typeface="Fraunces"/>
                <a:ea typeface="Fraunces"/>
                <a:cs typeface="Fraunces"/>
                <a:sym typeface="Fraunces"/>
              </a:defRPr>
            </a:lvl4pPr>
            <a:lvl5pPr lvl="4" algn="ctr" rtl="0">
              <a:spcBef>
                <a:spcPts val="0"/>
              </a:spcBef>
              <a:spcAft>
                <a:spcPts val="0"/>
              </a:spcAft>
              <a:buSzPts val="6000"/>
              <a:buFont typeface="Fraunces"/>
              <a:buNone/>
              <a:defRPr sz="6000">
                <a:latin typeface="Fraunces"/>
                <a:ea typeface="Fraunces"/>
                <a:cs typeface="Fraunces"/>
                <a:sym typeface="Fraunces"/>
              </a:defRPr>
            </a:lvl5pPr>
            <a:lvl6pPr lvl="5" algn="ctr" rtl="0">
              <a:spcBef>
                <a:spcPts val="0"/>
              </a:spcBef>
              <a:spcAft>
                <a:spcPts val="0"/>
              </a:spcAft>
              <a:buSzPts val="6000"/>
              <a:buFont typeface="Fraunces"/>
              <a:buNone/>
              <a:defRPr sz="6000">
                <a:latin typeface="Fraunces"/>
                <a:ea typeface="Fraunces"/>
                <a:cs typeface="Fraunces"/>
                <a:sym typeface="Fraunces"/>
              </a:defRPr>
            </a:lvl6pPr>
            <a:lvl7pPr lvl="6" algn="ctr" rtl="0">
              <a:spcBef>
                <a:spcPts val="0"/>
              </a:spcBef>
              <a:spcAft>
                <a:spcPts val="0"/>
              </a:spcAft>
              <a:buSzPts val="6000"/>
              <a:buFont typeface="Fraunces"/>
              <a:buNone/>
              <a:defRPr sz="6000">
                <a:latin typeface="Fraunces"/>
                <a:ea typeface="Fraunces"/>
                <a:cs typeface="Fraunces"/>
                <a:sym typeface="Fraunces"/>
              </a:defRPr>
            </a:lvl7pPr>
            <a:lvl8pPr lvl="7" algn="ctr" rtl="0">
              <a:spcBef>
                <a:spcPts val="0"/>
              </a:spcBef>
              <a:spcAft>
                <a:spcPts val="0"/>
              </a:spcAft>
              <a:buSzPts val="6000"/>
              <a:buFont typeface="Fraunces"/>
              <a:buNone/>
              <a:defRPr sz="6000">
                <a:latin typeface="Fraunces"/>
                <a:ea typeface="Fraunces"/>
                <a:cs typeface="Fraunces"/>
                <a:sym typeface="Fraunces"/>
              </a:defRPr>
            </a:lvl8pPr>
            <a:lvl9pPr lvl="8" algn="ctr" rtl="0">
              <a:spcBef>
                <a:spcPts val="0"/>
              </a:spcBef>
              <a:spcAft>
                <a:spcPts val="0"/>
              </a:spcAft>
              <a:buSzPts val="6000"/>
              <a:buFont typeface="Fraunces"/>
              <a:buNone/>
              <a:defRPr sz="6000">
                <a:latin typeface="Fraunces"/>
                <a:ea typeface="Fraunces"/>
                <a:cs typeface="Fraunces"/>
                <a:sym typeface="Fraunces"/>
              </a:defRPr>
            </a:lvl9pPr>
          </a:lstStyle>
          <a:p>
            <a:r>
              <a:t>xx%</a:t>
            </a:r>
          </a:p>
        </p:txBody>
      </p:sp>
      <p:sp>
        <p:nvSpPr>
          <p:cNvPr id="691" name="Google Shape;691;p30"/>
          <p:cNvSpPr txBox="1">
            <a:spLocks noGrp="1"/>
          </p:cNvSpPr>
          <p:nvPr>
            <p:ph type="subTitle" idx="4"/>
          </p:nvPr>
        </p:nvSpPr>
        <p:spPr>
          <a:xfrm>
            <a:off x="2703765" y="3722300"/>
            <a:ext cx="175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endParaRPr/>
          </a:p>
        </p:txBody>
      </p:sp>
      <p:sp>
        <p:nvSpPr>
          <p:cNvPr id="692" name="Google Shape;692;p30"/>
          <p:cNvSpPr txBox="1">
            <a:spLocks noGrp="1"/>
          </p:cNvSpPr>
          <p:nvPr>
            <p:ph type="subTitle" idx="5"/>
          </p:nvPr>
        </p:nvSpPr>
        <p:spPr>
          <a:xfrm>
            <a:off x="2704578" y="3263375"/>
            <a:ext cx="175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93" name="Google Shape;693;p30"/>
          <p:cNvSpPr txBox="1">
            <a:spLocks noGrp="1"/>
          </p:cNvSpPr>
          <p:nvPr>
            <p:ph type="title" idx="6" hasCustomPrompt="1"/>
          </p:nvPr>
        </p:nvSpPr>
        <p:spPr>
          <a:xfrm>
            <a:off x="5028299" y="2090849"/>
            <a:ext cx="1095600" cy="53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3700">
                <a:solidFill>
                  <a:schemeClr val="accent3"/>
                </a:solidFill>
              </a:defRPr>
            </a:lvl1pPr>
            <a:lvl2pPr lvl="1" algn="ctr" rtl="0">
              <a:spcBef>
                <a:spcPts val="0"/>
              </a:spcBef>
              <a:spcAft>
                <a:spcPts val="0"/>
              </a:spcAft>
              <a:buSzPts val="6000"/>
              <a:buFont typeface="Fraunces"/>
              <a:buNone/>
              <a:defRPr sz="6000">
                <a:latin typeface="Fraunces"/>
                <a:ea typeface="Fraunces"/>
                <a:cs typeface="Fraunces"/>
                <a:sym typeface="Fraunces"/>
              </a:defRPr>
            </a:lvl2pPr>
            <a:lvl3pPr lvl="2" algn="ctr" rtl="0">
              <a:spcBef>
                <a:spcPts val="0"/>
              </a:spcBef>
              <a:spcAft>
                <a:spcPts val="0"/>
              </a:spcAft>
              <a:buSzPts val="6000"/>
              <a:buFont typeface="Fraunces"/>
              <a:buNone/>
              <a:defRPr sz="6000">
                <a:latin typeface="Fraunces"/>
                <a:ea typeface="Fraunces"/>
                <a:cs typeface="Fraunces"/>
                <a:sym typeface="Fraunces"/>
              </a:defRPr>
            </a:lvl3pPr>
            <a:lvl4pPr lvl="3" algn="ctr" rtl="0">
              <a:spcBef>
                <a:spcPts val="0"/>
              </a:spcBef>
              <a:spcAft>
                <a:spcPts val="0"/>
              </a:spcAft>
              <a:buSzPts val="6000"/>
              <a:buFont typeface="Fraunces"/>
              <a:buNone/>
              <a:defRPr sz="6000">
                <a:latin typeface="Fraunces"/>
                <a:ea typeface="Fraunces"/>
                <a:cs typeface="Fraunces"/>
                <a:sym typeface="Fraunces"/>
              </a:defRPr>
            </a:lvl4pPr>
            <a:lvl5pPr lvl="4" algn="ctr" rtl="0">
              <a:spcBef>
                <a:spcPts val="0"/>
              </a:spcBef>
              <a:spcAft>
                <a:spcPts val="0"/>
              </a:spcAft>
              <a:buSzPts val="6000"/>
              <a:buFont typeface="Fraunces"/>
              <a:buNone/>
              <a:defRPr sz="6000">
                <a:latin typeface="Fraunces"/>
                <a:ea typeface="Fraunces"/>
                <a:cs typeface="Fraunces"/>
                <a:sym typeface="Fraunces"/>
              </a:defRPr>
            </a:lvl5pPr>
            <a:lvl6pPr lvl="5" algn="ctr" rtl="0">
              <a:spcBef>
                <a:spcPts val="0"/>
              </a:spcBef>
              <a:spcAft>
                <a:spcPts val="0"/>
              </a:spcAft>
              <a:buSzPts val="6000"/>
              <a:buFont typeface="Fraunces"/>
              <a:buNone/>
              <a:defRPr sz="6000">
                <a:latin typeface="Fraunces"/>
                <a:ea typeface="Fraunces"/>
                <a:cs typeface="Fraunces"/>
                <a:sym typeface="Fraunces"/>
              </a:defRPr>
            </a:lvl6pPr>
            <a:lvl7pPr lvl="6" algn="ctr" rtl="0">
              <a:spcBef>
                <a:spcPts val="0"/>
              </a:spcBef>
              <a:spcAft>
                <a:spcPts val="0"/>
              </a:spcAft>
              <a:buSzPts val="6000"/>
              <a:buFont typeface="Fraunces"/>
              <a:buNone/>
              <a:defRPr sz="6000">
                <a:latin typeface="Fraunces"/>
                <a:ea typeface="Fraunces"/>
                <a:cs typeface="Fraunces"/>
                <a:sym typeface="Fraunces"/>
              </a:defRPr>
            </a:lvl7pPr>
            <a:lvl8pPr lvl="7" algn="ctr" rtl="0">
              <a:spcBef>
                <a:spcPts val="0"/>
              </a:spcBef>
              <a:spcAft>
                <a:spcPts val="0"/>
              </a:spcAft>
              <a:buSzPts val="6000"/>
              <a:buFont typeface="Fraunces"/>
              <a:buNone/>
              <a:defRPr sz="6000">
                <a:latin typeface="Fraunces"/>
                <a:ea typeface="Fraunces"/>
                <a:cs typeface="Fraunces"/>
                <a:sym typeface="Fraunces"/>
              </a:defRPr>
            </a:lvl8pPr>
            <a:lvl9pPr lvl="8" algn="ctr" rtl="0">
              <a:spcBef>
                <a:spcPts val="0"/>
              </a:spcBef>
              <a:spcAft>
                <a:spcPts val="0"/>
              </a:spcAft>
              <a:buSzPts val="6000"/>
              <a:buFont typeface="Fraunces"/>
              <a:buNone/>
              <a:defRPr sz="6000">
                <a:latin typeface="Fraunces"/>
                <a:ea typeface="Fraunces"/>
                <a:cs typeface="Fraunces"/>
                <a:sym typeface="Fraunces"/>
              </a:defRPr>
            </a:lvl9pPr>
          </a:lstStyle>
          <a:p>
            <a:r>
              <a:t>xx%</a:t>
            </a:r>
          </a:p>
        </p:txBody>
      </p:sp>
      <p:sp>
        <p:nvSpPr>
          <p:cNvPr id="694" name="Google Shape;694;p30"/>
          <p:cNvSpPr txBox="1">
            <a:spLocks noGrp="1"/>
          </p:cNvSpPr>
          <p:nvPr>
            <p:ph type="subTitle" idx="7"/>
          </p:nvPr>
        </p:nvSpPr>
        <p:spPr>
          <a:xfrm>
            <a:off x="4696799" y="3722300"/>
            <a:ext cx="175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endParaRPr/>
          </a:p>
        </p:txBody>
      </p:sp>
      <p:sp>
        <p:nvSpPr>
          <p:cNvPr id="695" name="Google Shape;695;p30"/>
          <p:cNvSpPr txBox="1">
            <a:spLocks noGrp="1"/>
          </p:cNvSpPr>
          <p:nvPr>
            <p:ph type="subTitle" idx="8"/>
          </p:nvPr>
        </p:nvSpPr>
        <p:spPr>
          <a:xfrm>
            <a:off x="4697611" y="3263375"/>
            <a:ext cx="175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96" name="Google Shape;696;p30"/>
          <p:cNvSpPr txBox="1">
            <a:spLocks noGrp="1"/>
          </p:cNvSpPr>
          <p:nvPr>
            <p:ph type="title" idx="9"/>
          </p:nvPr>
        </p:nvSpPr>
        <p:spPr>
          <a:xfrm>
            <a:off x="713225" y="539500"/>
            <a:ext cx="7717500" cy="537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697" name="Google Shape;697;p30"/>
          <p:cNvGrpSpPr/>
          <p:nvPr/>
        </p:nvGrpSpPr>
        <p:grpSpPr>
          <a:xfrm>
            <a:off x="-402175" y="-592063"/>
            <a:ext cx="1739318" cy="1928893"/>
            <a:chOff x="-402175" y="-592063"/>
            <a:chExt cx="1739318" cy="1928893"/>
          </a:xfrm>
        </p:grpSpPr>
        <p:pic>
          <p:nvPicPr>
            <p:cNvPr id="698" name="Google Shape;698;p30"/>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1376685" flipH="1">
              <a:off x="443969" y="-49723"/>
              <a:ext cx="842209" cy="432390"/>
            </a:xfrm>
            <a:prstGeom prst="rect">
              <a:avLst/>
            </a:prstGeom>
            <a:noFill/>
            <a:ln>
              <a:noFill/>
            </a:ln>
          </p:spPr>
        </p:pic>
        <p:pic>
          <p:nvPicPr>
            <p:cNvPr id="699" name="Google Shape;699;p30"/>
            <p:cNvPicPr preferRelativeResize="0"/>
            <p:nvPr/>
          </p:nvPicPr>
          <p:blipFill rotWithShape="1">
            <a:blip r:embed="rId4" cstate="email">
              <a:extLst>
                <a:ext uri="{28A0092B-C50C-407E-A947-70E740481C1C}">
                  <a14:useLocalDpi xmlns:a14="http://schemas.microsoft.com/office/drawing/2010/main"/>
                </a:ext>
              </a:extLst>
            </a:blip>
            <a:srcRect l="22840" t="20866" r="22358" b="17761"/>
            <a:stretch>
              <a:fillRect/>
            </a:stretch>
          </p:blipFill>
          <p:spPr>
            <a:xfrm rot="3392999" flipH="1">
              <a:off x="-360340" y="350211"/>
              <a:ext cx="1089230" cy="686174"/>
            </a:xfrm>
            <a:prstGeom prst="rect">
              <a:avLst/>
            </a:prstGeom>
            <a:noFill/>
            <a:ln>
              <a:noFill/>
            </a:ln>
          </p:spPr>
        </p:pic>
        <p:pic>
          <p:nvPicPr>
            <p:cNvPr id="700" name="Google Shape;700;p30"/>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8739202">
              <a:off x="-180639" y="-333738"/>
              <a:ext cx="1109389" cy="626639"/>
            </a:xfrm>
            <a:prstGeom prst="rect">
              <a:avLst/>
            </a:prstGeom>
            <a:noFill/>
            <a:ln>
              <a:noFill/>
            </a:ln>
          </p:spPr>
        </p:pic>
        <p:pic>
          <p:nvPicPr>
            <p:cNvPr id="701" name="Google Shape;701;p30"/>
            <p:cNvPicPr preferRelativeResize="0"/>
            <p:nvPr/>
          </p:nvPicPr>
          <p:blipFill rotWithShape="1">
            <a:blip r:embed="rId6" cstate="email">
              <a:extLst>
                <a:ext uri="{28A0092B-C50C-407E-A947-70E740481C1C}">
                  <a14:useLocalDpi xmlns:a14="http://schemas.microsoft.com/office/drawing/2010/main"/>
                </a:ext>
              </a:extLst>
            </a:blip>
            <a:srcRect l="13906" t="5414" r="15356" b="13039"/>
            <a:stretch>
              <a:fillRect/>
            </a:stretch>
          </p:blipFill>
          <p:spPr>
            <a:xfrm rot="441653" flipH="1">
              <a:off x="-333246" y="-139385"/>
              <a:ext cx="1117365" cy="724567"/>
            </a:xfrm>
            <a:prstGeom prst="rect">
              <a:avLst/>
            </a:prstGeom>
            <a:noFill/>
            <a:ln>
              <a:noFill/>
            </a:ln>
          </p:spPr>
        </p:pic>
      </p:grpSp>
      <p:grpSp>
        <p:nvGrpSpPr>
          <p:cNvPr id="702" name="Google Shape;702;p30"/>
          <p:cNvGrpSpPr/>
          <p:nvPr/>
        </p:nvGrpSpPr>
        <p:grpSpPr>
          <a:xfrm>
            <a:off x="7922595" y="-284181"/>
            <a:ext cx="2031905" cy="1505859"/>
            <a:chOff x="7922595" y="-284181"/>
            <a:chExt cx="2031905" cy="1505859"/>
          </a:xfrm>
        </p:grpSpPr>
        <p:pic>
          <p:nvPicPr>
            <p:cNvPr id="703" name="Google Shape;703;p30"/>
            <p:cNvPicPr preferRelativeResize="0"/>
            <p:nvPr/>
          </p:nvPicPr>
          <p:blipFill rotWithShape="1">
            <a:blip r:embed="rId7" cstate="email">
              <a:extLst>
                <a:ext uri="{28A0092B-C50C-407E-A947-70E740481C1C}">
                  <a14:useLocalDpi xmlns:a14="http://schemas.microsoft.com/office/drawing/2010/main"/>
                </a:ext>
              </a:extLst>
            </a:blip>
            <a:srcRect l="21633" t="17863" r="20428" b="14750"/>
            <a:stretch>
              <a:fillRect/>
            </a:stretch>
          </p:blipFill>
          <p:spPr>
            <a:xfrm rot="-5736623">
              <a:off x="8438870" y="118169"/>
              <a:ext cx="1288140" cy="842662"/>
            </a:xfrm>
            <a:prstGeom prst="rect">
              <a:avLst/>
            </a:prstGeom>
            <a:noFill/>
            <a:ln>
              <a:noFill/>
            </a:ln>
          </p:spPr>
        </p:pic>
        <p:pic>
          <p:nvPicPr>
            <p:cNvPr id="704" name="Google Shape;704;p30"/>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8884106" flipH="1">
              <a:off x="8374062" y="-24956"/>
              <a:ext cx="1109387" cy="626640"/>
            </a:xfrm>
            <a:prstGeom prst="rect">
              <a:avLst/>
            </a:prstGeom>
            <a:noFill/>
            <a:ln>
              <a:noFill/>
            </a:ln>
          </p:spPr>
        </p:pic>
        <p:pic>
          <p:nvPicPr>
            <p:cNvPr id="705" name="Google Shape;705;p30"/>
            <p:cNvPicPr preferRelativeResize="0"/>
            <p:nvPr/>
          </p:nvPicPr>
          <p:blipFill rotWithShape="1">
            <a:blip r:embed="rId8" cstate="email">
              <a:extLst>
                <a:ext uri="{28A0092B-C50C-407E-A947-70E740481C1C}">
                  <a14:useLocalDpi xmlns:a14="http://schemas.microsoft.com/office/drawing/2010/main"/>
                </a:ext>
              </a:extLst>
            </a:blip>
            <a:srcRect l="11741" t="30139" r="13183" b="29518"/>
            <a:stretch>
              <a:fillRect/>
            </a:stretch>
          </p:blipFill>
          <p:spPr>
            <a:xfrm rot="-2243576">
              <a:off x="8279537" y="177453"/>
              <a:ext cx="1693561" cy="511878"/>
            </a:xfrm>
            <a:prstGeom prst="rect">
              <a:avLst/>
            </a:prstGeom>
            <a:noFill/>
            <a:ln>
              <a:noFill/>
            </a:ln>
          </p:spPr>
        </p:pic>
        <p:pic>
          <p:nvPicPr>
            <p:cNvPr id="706" name="Google Shape;706;p30"/>
            <p:cNvPicPr preferRelativeResize="0"/>
            <p:nvPr/>
          </p:nvPicPr>
          <p:blipFill rotWithShape="1">
            <a:blip r:embed="rId9" cstate="email">
              <a:extLst>
                <a:ext uri="{28A0092B-C50C-407E-A947-70E740481C1C}">
                  <a14:useLocalDpi xmlns:a14="http://schemas.microsoft.com/office/drawing/2010/main"/>
                </a:ext>
              </a:extLst>
            </a:blip>
            <a:srcRect l="23801" t="18444" r="27673" b="22759"/>
            <a:stretch>
              <a:fillRect/>
            </a:stretch>
          </p:blipFill>
          <p:spPr>
            <a:xfrm rot="10321865" flipH="1">
              <a:off x="7967426" y="-137299"/>
              <a:ext cx="1056938" cy="720398"/>
            </a:xfrm>
            <a:prstGeom prst="rect">
              <a:avLst/>
            </a:prstGeom>
            <a:noFill/>
            <a:ln>
              <a:noFill/>
            </a:ln>
          </p:spPr>
        </p:pic>
      </p:grpSp>
      <p:sp>
        <p:nvSpPr>
          <p:cNvPr id="707" name="Google Shape;707;p30"/>
          <p:cNvSpPr txBox="1">
            <a:spLocks noGrp="1"/>
          </p:cNvSpPr>
          <p:nvPr>
            <p:ph type="title" idx="13" hasCustomPrompt="1"/>
          </p:nvPr>
        </p:nvSpPr>
        <p:spPr>
          <a:xfrm>
            <a:off x="7004499" y="2090849"/>
            <a:ext cx="1095600" cy="53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3700">
                <a:solidFill>
                  <a:schemeClr val="accent3"/>
                </a:solidFill>
              </a:defRPr>
            </a:lvl1pPr>
            <a:lvl2pPr lvl="1" algn="ctr" rtl="0">
              <a:spcBef>
                <a:spcPts val="0"/>
              </a:spcBef>
              <a:spcAft>
                <a:spcPts val="0"/>
              </a:spcAft>
              <a:buSzPts val="6000"/>
              <a:buFont typeface="Fraunces"/>
              <a:buNone/>
              <a:defRPr sz="6000">
                <a:latin typeface="Fraunces"/>
                <a:ea typeface="Fraunces"/>
                <a:cs typeface="Fraunces"/>
                <a:sym typeface="Fraunces"/>
              </a:defRPr>
            </a:lvl2pPr>
            <a:lvl3pPr lvl="2" algn="ctr" rtl="0">
              <a:spcBef>
                <a:spcPts val="0"/>
              </a:spcBef>
              <a:spcAft>
                <a:spcPts val="0"/>
              </a:spcAft>
              <a:buSzPts val="6000"/>
              <a:buFont typeface="Fraunces"/>
              <a:buNone/>
              <a:defRPr sz="6000">
                <a:latin typeface="Fraunces"/>
                <a:ea typeface="Fraunces"/>
                <a:cs typeface="Fraunces"/>
                <a:sym typeface="Fraunces"/>
              </a:defRPr>
            </a:lvl3pPr>
            <a:lvl4pPr lvl="3" algn="ctr" rtl="0">
              <a:spcBef>
                <a:spcPts val="0"/>
              </a:spcBef>
              <a:spcAft>
                <a:spcPts val="0"/>
              </a:spcAft>
              <a:buSzPts val="6000"/>
              <a:buFont typeface="Fraunces"/>
              <a:buNone/>
              <a:defRPr sz="6000">
                <a:latin typeface="Fraunces"/>
                <a:ea typeface="Fraunces"/>
                <a:cs typeface="Fraunces"/>
                <a:sym typeface="Fraunces"/>
              </a:defRPr>
            </a:lvl4pPr>
            <a:lvl5pPr lvl="4" algn="ctr" rtl="0">
              <a:spcBef>
                <a:spcPts val="0"/>
              </a:spcBef>
              <a:spcAft>
                <a:spcPts val="0"/>
              </a:spcAft>
              <a:buSzPts val="6000"/>
              <a:buFont typeface="Fraunces"/>
              <a:buNone/>
              <a:defRPr sz="6000">
                <a:latin typeface="Fraunces"/>
                <a:ea typeface="Fraunces"/>
                <a:cs typeface="Fraunces"/>
                <a:sym typeface="Fraunces"/>
              </a:defRPr>
            </a:lvl5pPr>
            <a:lvl6pPr lvl="5" algn="ctr" rtl="0">
              <a:spcBef>
                <a:spcPts val="0"/>
              </a:spcBef>
              <a:spcAft>
                <a:spcPts val="0"/>
              </a:spcAft>
              <a:buSzPts val="6000"/>
              <a:buFont typeface="Fraunces"/>
              <a:buNone/>
              <a:defRPr sz="6000">
                <a:latin typeface="Fraunces"/>
                <a:ea typeface="Fraunces"/>
                <a:cs typeface="Fraunces"/>
                <a:sym typeface="Fraunces"/>
              </a:defRPr>
            </a:lvl6pPr>
            <a:lvl7pPr lvl="6" algn="ctr" rtl="0">
              <a:spcBef>
                <a:spcPts val="0"/>
              </a:spcBef>
              <a:spcAft>
                <a:spcPts val="0"/>
              </a:spcAft>
              <a:buSzPts val="6000"/>
              <a:buFont typeface="Fraunces"/>
              <a:buNone/>
              <a:defRPr sz="6000">
                <a:latin typeface="Fraunces"/>
                <a:ea typeface="Fraunces"/>
                <a:cs typeface="Fraunces"/>
                <a:sym typeface="Fraunces"/>
              </a:defRPr>
            </a:lvl7pPr>
            <a:lvl8pPr lvl="7" algn="ctr" rtl="0">
              <a:spcBef>
                <a:spcPts val="0"/>
              </a:spcBef>
              <a:spcAft>
                <a:spcPts val="0"/>
              </a:spcAft>
              <a:buSzPts val="6000"/>
              <a:buFont typeface="Fraunces"/>
              <a:buNone/>
              <a:defRPr sz="6000">
                <a:latin typeface="Fraunces"/>
                <a:ea typeface="Fraunces"/>
                <a:cs typeface="Fraunces"/>
                <a:sym typeface="Fraunces"/>
              </a:defRPr>
            </a:lvl8pPr>
            <a:lvl9pPr lvl="8" algn="ctr" rtl="0">
              <a:spcBef>
                <a:spcPts val="0"/>
              </a:spcBef>
              <a:spcAft>
                <a:spcPts val="0"/>
              </a:spcAft>
              <a:buSzPts val="6000"/>
              <a:buFont typeface="Fraunces"/>
              <a:buNone/>
              <a:defRPr sz="6000">
                <a:latin typeface="Fraunces"/>
                <a:ea typeface="Fraunces"/>
                <a:cs typeface="Fraunces"/>
                <a:sym typeface="Fraunces"/>
              </a:defRPr>
            </a:lvl9pPr>
          </a:lstStyle>
          <a:p>
            <a:r>
              <a:t>xx%</a:t>
            </a:r>
          </a:p>
        </p:txBody>
      </p:sp>
      <p:sp>
        <p:nvSpPr>
          <p:cNvPr id="708" name="Google Shape;708;p30"/>
          <p:cNvSpPr txBox="1">
            <a:spLocks noGrp="1"/>
          </p:cNvSpPr>
          <p:nvPr>
            <p:ph type="subTitle" idx="14"/>
          </p:nvPr>
        </p:nvSpPr>
        <p:spPr>
          <a:xfrm>
            <a:off x="6672999" y="3722300"/>
            <a:ext cx="17586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panose="020B0503020203020204"/>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SzPts val="2100"/>
              <a:buFont typeface="PT Sans" panose="020B0503020203020204"/>
              <a:buNone/>
              <a:defRPr sz="2100">
                <a:latin typeface="PT Sans" panose="020B0503020203020204"/>
                <a:ea typeface="PT Sans" panose="020B0503020203020204"/>
                <a:cs typeface="PT Sans" panose="020B0503020203020204"/>
                <a:sym typeface="PT Sans" panose="020B0503020203020204"/>
              </a:defRPr>
            </a:lvl9pPr>
          </a:lstStyle>
          <a:p>
            <a:endParaRPr/>
          </a:p>
        </p:txBody>
      </p:sp>
      <p:sp>
        <p:nvSpPr>
          <p:cNvPr id="709" name="Google Shape;709;p30"/>
          <p:cNvSpPr txBox="1">
            <a:spLocks noGrp="1"/>
          </p:cNvSpPr>
          <p:nvPr>
            <p:ph type="subTitle" idx="15"/>
          </p:nvPr>
        </p:nvSpPr>
        <p:spPr>
          <a:xfrm>
            <a:off x="6673811" y="3263375"/>
            <a:ext cx="17586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710"/>
        <p:cNvGrpSpPr/>
        <p:nvPr/>
      </p:nvGrpSpPr>
      <p:grpSpPr>
        <a:xfrm>
          <a:off x="0" y="0"/>
          <a:ext cx="0" cy="0"/>
          <a:chOff x="0" y="0"/>
          <a:chExt cx="0" cy="0"/>
        </a:xfrm>
      </p:grpSpPr>
      <p:pic>
        <p:nvPicPr>
          <p:cNvPr id="711" name="Google Shape;711;p31"/>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a:off x="0" y="0"/>
            <a:ext cx="9144000" cy="5143500"/>
          </a:xfrm>
          <a:prstGeom prst="rect">
            <a:avLst/>
          </a:prstGeom>
          <a:noFill/>
          <a:ln>
            <a:noFill/>
          </a:ln>
        </p:spPr>
      </p:pic>
      <p:sp>
        <p:nvSpPr>
          <p:cNvPr id="712" name="Google Shape;712;p31"/>
          <p:cNvSpPr txBox="1">
            <a:spLocks noGrp="1"/>
          </p:cNvSpPr>
          <p:nvPr>
            <p:ph type="title"/>
          </p:nvPr>
        </p:nvSpPr>
        <p:spPr>
          <a:xfrm>
            <a:off x="2347950" y="539500"/>
            <a:ext cx="4448100" cy="109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7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13" name="Google Shape;713;p31"/>
          <p:cNvSpPr txBox="1">
            <a:spLocks noGrp="1"/>
          </p:cNvSpPr>
          <p:nvPr>
            <p:ph type="subTitle" idx="1"/>
          </p:nvPr>
        </p:nvSpPr>
        <p:spPr>
          <a:xfrm>
            <a:off x="2347900" y="1765250"/>
            <a:ext cx="4448100" cy="127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atin typeface="DM Sans"/>
                <a:ea typeface="DM Sans"/>
                <a:cs typeface="DM Sans"/>
                <a:sym typeface="DM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4" name="Google Shape;714;p31"/>
          <p:cNvSpPr txBox="1"/>
          <p:nvPr/>
        </p:nvSpPr>
        <p:spPr>
          <a:xfrm>
            <a:off x="2099100" y="3764350"/>
            <a:ext cx="4945800" cy="556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300"/>
              </a:spcBef>
              <a:spcAft>
                <a:spcPts val="0"/>
              </a:spcAft>
              <a:buNone/>
            </a:pPr>
            <a:r>
              <a:rPr lang="en-GB" sz="1200" b="1">
                <a:solidFill>
                  <a:schemeClr val="dk1"/>
                </a:solidFill>
                <a:latin typeface="Lato" panose="020F0502020204030203"/>
                <a:ea typeface="Lato" panose="020F0502020204030203"/>
                <a:cs typeface="Lato" panose="020F0502020204030203"/>
                <a:sym typeface="Lato" panose="020F0502020204030203"/>
              </a:rPr>
              <a:t>CREDITS:</a:t>
            </a:r>
            <a:r>
              <a:rPr lang="en-GB" sz="1200">
                <a:solidFill>
                  <a:schemeClr val="dk1"/>
                </a:solidFill>
                <a:latin typeface="Lato" panose="020F0502020204030203"/>
                <a:ea typeface="Lato" panose="020F0502020204030203"/>
                <a:cs typeface="Lato" panose="020F0502020204030203"/>
                <a:sym typeface="Lato" panose="020F0502020204030203"/>
              </a:rPr>
              <a:t> This presentation template was created by </a:t>
            </a:r>
            <a:r>
              <a:rPr lang="en-GB" sz="1200" b="1" u="sng">
                <a:solidFill>
                  <a:schemeClr val="hlink"/>
                </a:solidFill>
                <a:latin typeface="Lato" panose="020F0502020204030203"/>
                <a:ea typeface="Lato" panose="020F0502020204030203"/>
                <a:cs typeface="Lato" panose="020F0502020204030203"/>
                <a:sym typeface="Lato" panose="020F0502020204030203"/>
                <a:hlinkClick r:id="rId3"/>
              </a:rPr>
              <a:t>Slidesgo</a:t>
            </a:r>
            <a:r>
              <a:rPr lang="en-GB" sz="1200">
                <a:solidFill>
                  <a:schemeClr val="dk1"/>
                </a:solidFill>
                <a:latin typeface="Lato" panose="020F0502020204030203"/>
                <a:ea typeface="Lato" panose="020F0502020204030203"/>
                <a:cs typeface="Lato" panose="020F0502020204030203"/>
                <a:sym typeface="Lato" panose="020F0502020204030203"/>
              </a:rPr>
              <a:t>, and includes icons by </a:t>
            </a:r>
            <a:r>
              <a:rPr lang="en-GB" sz="1200" b="1" u="sng">
                <a:solidFill>
                  <a:schemeClr val="dk1"/>
                </a:solidFill>
                <a:latin typeface="Lato" panose="020F0502020204030203"/>
                <a:ea typeface="Lato" panose="020F0502020204030203"/>
                <a:cs typeface="Lato" panose="020F0502020204030203"/>
                <a:sym typeface="Lato" panose="020F0502020204030203"/>
                <a:hlinkClick r:id="rId4"/>
              </a:rPr>
              <a:t>Flaticon</a:t>
            </a:r>
            <a:r>
              <a:rPr lang="en-GB" sz="1200">
                <a:solidFill>
                  <a:schemeClr val="dk1"/>
                </a:solidFill>
                <a:latin typeface="Lato" panose="020F0502020204030203"/>
                <a:ea typeface="Lato" panose="020F0502020204030203"/>
                <a:cs typeface="Lato" panose="020F0502020204030203"/>
                <a:sym typeface="Lato" panose="020F0502020204030203"/>
              </a:rPr>
              <a:t>, and infographics &amp; images by </a:t>
            </a:r>
            <a:r>
              <a:rPr lang="en-GB" sz="1200" b="1" u="sng">
                <a:solidFill>
                  <a:schemeClr val="dk1"/>
                </a:solidFill>
                <a:latin typeface="Lato" panose="020F0502020204030203"/>
                <a:ea typeface="Lato" panose="020F0502020204030203"/>
                <a:cs typeface="Lato" panose="020F0502020204030203"/>
                <a:sym typeface="Lato" panose="020F0502020204030203"/>
                <a:hlinkClick r:id="rId5"/>
              </a:rPr>
              <a:t>Freepik</a:t>
            </a:r>
            <a:r>
              <a:rPr lang="en-GB" sz="1200" u="sng">
                <a:solidFill>
                  <a:schemeClr val="dk1"/>
                </a:solidFill>
                <a:latin typeface="Lato" panose="020F0502020204030203"/>
                <a:ea typeface="Lato" panose="020F0502020204030203"/>
                <a:cs typeface="Lato" panose="020F0502020204030203"/>
                <a:sym typeface="Lato" panose="020F0502020204030203"/>
              </a:rPr>
              <a:t> </a:t>
            </a:r>
            <a:endParaRPr sz="1200" b="1" u="sng">
              <a:solidFill>
                <a:schemeClr val="dk1"/>
              </a:solidFill>
              <a:latin typeface="Lato" panose="020F0502020204030203"/>
              <a:ea typeface="Lato" panose="020F0502020204030203"/>
              <a:cs typeface="Lato" panose="020F0502020204030203"/>
              <a:sym typeface="Lato" panose="020F0502020204030203"/>
            </a:endParaRPr>
          </a:p>
        </p:txBody>
      </p:sp>
      <p:grpSp>
        <p:nvGrpSpPr>
          <p:cNvPr id="715" name="Google Shape;715;p31"/>
          <p:cNvGrpSpPr/>
          <p:nvPr/>
        </p:nvGrpSpPr>
        <p:grpSpPr>
          <a:xfrm>
            <a:off x="7707861" y="-389038"/>
            <a:ext cx="2039643" cy="5886565"/>
            <a:chOff x="7707861" y="-389038"/>
            <a:chExt cx="2039643" cy="5886565"/>
          </a:xfrm>
        </p:grpSpPr>
        <p:pic>
          <p:nvPicPr>
            <p:cNvPr id="716" name="Google Shape;716;p31"/>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3153903">
              <a:off x="8205943" y="4574579"/>
              <a:ext cx="942888" cy="243789"/>
            </a:xfrm>
            <a:prstGeom prst="rect">
              <a:avLst/>
            </a:prstGeom>
            <a:noFill/>
            <a:ln>
              <a:noFill/>
            </a:ln>
          </p:spPr>
        </p:pic>
        <p:pic>
          <p:nvPicPr>
            <p:cNvPr id="717" name="Google Shape;717;p31"/>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1989397">
              <a:off x="8167923" y="4755120"/>
              <a:ext cx="1126337" cy="291221"/>
            </a:xfrm>
            <a:prstGeom prst="rect">
              <a:avLst/>
            </a:prstGeom>
            <a:noFill/>
            <a:ln>
              <a:noFill/>
            </a:ln>
          </p:spPr>
        </p:pic>
        <p:pic>
          <p:nvPicPr>
            <p:cNvPr id="718" name="Google Shape;718;p31"/>
            <p:cNvPicPr preferRelativeResize="0"/>
            <p:nvPr/>
          </p:nvPicPr>
          <p:blipFill rotWithShape="1">
            <a:blip r:embed="rId7" cstate="email">
              <a:extLst>
                <a:ext uri="{28A0092B-C50C-407E-A947-70E740481C1C}">
                  <a14:useLocalDpi xmlns:a14="http://schemas.microsoft.com/office/drawing/2010/main"/>
                </a:ext>
              </a:extLst>
            </a:blip>
            <a:srcRect l="22840" t="20866" r="22358" b="17761"/>
            <a:stretch>
              <a:fillRect/>
            </a:stretch>
          </p:blipFill>
          <p:spPr>
            <a:xfrm rot="-1172247">
              <a:off x="8226796" y="2013127"/>
              <a:ext cx="1234121" cy="777450"/>
            </a:xfrm>
            <a:prstGeom prst="rect">
              <a:avLst/>
            </a:prstGeom>
            <a:noFill/>
            <a:ln>
              <a:noFill/>
            </a:ln>
          </p:spPr>
        </p:pic>
        <p:pic>
          <p:nvPicPr>
            <p:cNvPr id="719" name="Google Shape;719;p31"/>
            <p:cNvPicPr preferRelativeResize="0"/>
            <p:nvPr/>
          </p:nvPicPr>
          <p:blipFill rotWithShape="1">
            <a:blip r:embed="rId8" cstate="email">
              <a:extLst>
                <a:ext uri="{28A0092B-C50C-407E-A947-70E740481C1C}">
                  <a14:useLocalDpi xmlns:a14="http://schemas.microsoft.com/office/drawing/2010/main"/>
                </a:ext>
              </a:extLst>
            </a:blip>
            <a:srcRect l="16807" t="13569" r="25496" b="28489"/>
            <a:stretch>
              <a:fillRect/>
            </a:stretch>
          </p:blipFill>
          <p:spPr>
            <a:xfrm rot="10114895" flipH="1">
              <a:off x="8097115" y="878287"/>
              <a:ext cx="1493493" cy="843601"/>
            </a:xfrm>
            <a:prstGeom prst="rect">
              <a:avLst/>
            </a:prstGeom>
            <a:noFill/>
            <a:ln>
              <a:noFill/>
            </a:ln>
          </p:spPr>
        </p:pic>
        <p:pic>
          <p:nvPicPr>
            <p:cNvPr id="720" name="Google Shape;720;p31"/>
            <p:cNvPicPr preferRelativeResize="0"/>
            <p:nvPr/>
          </p:nvPicPr>
          <p:blipFill rotWithShape="1">
            <a:blip r:embed="rId9" cstate="email">
              <a:extLst>
                <a:ext uri="{28A0092B-C50C-407E-A947-70E740481C1C}">
                  <a14:useLocalDpi xmlns:a14="http://schemas.microsoft.com/office/drawing/2010/main"/>
                </a:ext>
              </a:extLst>
            </a:blip>
            <a:srcRect l="22611" t="17858" r="22346" b="32355"/>
            <a:stretch>
              <a:fillRect/>
            </a:stretch>
          </p:blipFill>
          <p:spPr>
            <a:xfrm rot="-1114872">
              <a:off x="7801102" y="-141405"/>
              <a:ext cx="1695382" cy="862577"/>
            </a:xfrm>
            <a:prstGeom prst="rect">
              <a:avLst/>
            </a:prstGeom>
            <a:noFill/>
            <a:ln>
              <a:noFill/>
            </a:ln>
          </p:spPr>
        </p:pic>
        <p:pic>
          <p:nvPicPr>
            <p:cNvPr id="721" name="Google Shape;721;p31"/>
            <p:cNvPicPr preferRelativeResize="0"/>
            <p:nvPr/>
          </p:nvPicPr>
          <p:blipFill rotWithShape="1">
            <a:blip r:embed="rId10" cstate="email">
              <a:extLst>
                <a:ext uri="{28A0092B-C50C-407E-A947-70E740481C1C}">
                  <a14:useLocalDpi xmlns:a14="http://schemas.microsoft.com/office/drawing/2010/main"/>
                </a:ext>
              </a:extLst>
            </a:blip>
            <a:srcRect l="17633" t="34489" r="14362" b="30838"/>
            <a:stretch>
              <a:fillRect/>
            </a:stretch>
          </p:blipFill>
          <p:spPr>
            <a:xfrm rot="1347591">
              <a:off x="7969679" y="4050551"/>
              <a:ext cx="1748355" cy="501408"/>
            </a:xfrm>
            <a:prstGeom prst="rect">
              <a:avLst/>
            </a:prstGeom>
            <a:noFill/>
            <a:ln>
              <a:noFill/>
            </a:ln>
          </p:spPr>
        </p:pic>
        <p:pic>
          <p:nvPicPr>
            <p:cNvPr id="722" name="Google Shape;722;p31"/>
            <p:cNvPicPr preferRelativeResize="0"/>
            <p:nvPr/>
          </p:nvPicPr>
          <p:blipFill rotWithShape="1">
            <a:blip r:embed="rId10" cstate="email">
              <a:extLst>
                <a:ext uri="{28A0092B-C50C-407E-A947-70E740481C1C}">
                  <a14:useLocalDpi xmlns:a14="http://schemas.microsoft.com/office/drawing/2010/main"/>
                </a:ext>
              </a:extLst>
            </a:blip>
            <a:srcRect l="17633" t="34489" r="14362" b="30838"/>
            <a:stretch>
              <a:fillRect/>
            </a:stretch>
          </p:blipFill>
          <p:spPr>
            <a:xfrm rot="9184921" flipH="1">
              <a:off x="7969677" y="1453289"/>
              <a:ext cx="1748354" cy="501407"/>
            </a:xfrm>
            <a:prstGeom prst="rect">
              <a:avLst/>
            </a:prstGeom>
            <a:noFill/>
            <a:ln>
              <a:noFill/>
            </a:ln>
          </p:spPr>
        </p:pic>
        <p:pic>
          <p:nvPicPr>
            <p:cNvPr id="723" name="Google Shape;723;p31"/>
            <p:cNvPicPr preferRelativeResize="0"/>
            <p:nvPr/>
          </p:nvPicPr>
          <p:blipFill rotWithShape="1">
            <a:blip r:embed="rId11" cstate="email">
              <a:extLst>
                <a:ext uri="{28A0092B-C50C-407E-A947-70E740481C1C}">
                  <a14:useLocalDpi xmlns:a14="http://schemas.microsoft.com/office/drawing/2010/main"/>
                </a:ext>
              </a:extLst>
            </a:blip>
            <a:srcRect l="23801" t="18444" r="27673" b="22759"/>
            <a:stretch>
              <a:fillRect/>
            </a:stretch>
          </p:blipFill>
          <p:spPr>
            <a:xfrm rot="1250816">
              <a:off x="8364395" y="3532176"/>
              <a:ext cx="1184501" cy="807337"/>
            </a:xfrm>
            <a:prstGeom prst="rect">
              <a:avLst/>
            </a:prstGeom>
            <a:noFill/>
            <a:ln>
              <a:noFill/>
            </a:ln>
          </p:spPr>
        </p:pic>
        <p:pic>
          <p:nvPicPr>
            <p:cNvPr id="724" name="Google Shape;724;p31"/>
            <p:cNvPicPr preferRelativeResize="0"/>
            <p:nvPr/>
          </p:nvPicPr>
          <p:blipFill rotWithShape="1">
            <a:blip r:embed="rId12" cstate="email">
              <a:extLst>
                <a:ext uri="{28A0092B-C50C-407E-A947-70E740481C1C}">
                  <a14:useLocalDpi xmlns:a14="http://schemas.microsoft.com/office/drawing/2010/main"/>
                </a:ext>
              </a:extLst>
            </a:blip>
            <a:srcRect l="13906" t="5414" r="15356" b="13039"/>
            <a:stretch>
              <a:fillRect/>
            </a:stretch>
          </p:blipFill>
          <p:spPr>
            <a:xfrm rot="-10799973" flipH="1">
              <a:off x="8124429" y="2693594"/>
              <a:ext cx="1201118" cy="778883"/>
            </a:xfrm>
            <a:prstGeom prst="rect">
              <a:avLst/>
            </a:prstGeom>
            <a:noFill/>
            <a:ln>
              <a:noFill/>
            </a:ln>
          </p:spPr>
        </p:pic>
        <p:pic>
          <p:nvPicPr>
            <p:cNvPr id="725" name="Google Shape;725;p31"/>
            <p:cNvPicPr preferRelativeResize="0"/>
            <p:nvPr/>
          </p:nvPicPr>
          <p:blipFill rotWithShape="1">
            <a:blip r:embed="rId13" cstate="email">
              <a:extLst>
                <a:ext uri="{28A0092B-C50C-407E-A947-70E740481C1C}">
                  <a14:useLocalDpi xmlns:a14="http://schemas.microsoft.com/office/drawing/2010/main"/>
                </a:ext>
              </a:extLst>
            </a:blip>
            <a:srcRect l="15261" t="19145" r="21726" b="23343"/>
            <a:stretch>
              <a:fillRect/>
            </a:stretch>
          </p:blipFill>
          <p:spPr>
            <a:xfrm rot="-7578171" flipH="1">
              <a:off x="8061670" y="4831130"/>
              <a:ext cx="793964" cy="435242"/>
            </a:xfrm>
            <a:prstGeom prst="rect">
              <a:avLst/>
            </a:prstGeom>
            <a:noFill/>
            <a:ln>
              <a:noFill/>
            </a:ln>
          </p:spPr>
        </p:pic>
        <p:pic>
          <p:nvPicPr>
            <p:cNvPr id="726" name="Google Shape;726;p31"/>
            <p:cNvPicPr preferRelativeResize="0"/>
            <p:nvPr/>
          </p:nvPicPr>
          <p:blipFill rotWithShape="1">
            <a:blip r:embed="rId14" cstate="email">
              <a:extLst>
                <a:ext uri="{28A0092B-C50C-407E-A947-70E740481C1C}">
                  <a14:useLocalDpi xmlns:a14="http://schemas.microsoft.com/office/drawing/2010/main"/>
                </a:ext>
              </a:extLst>
            </a:blip>
            <a:srcRect/>
            <a:stretch>
              <a:fillRect/>
            </a:stretch>
          </p:blipFill>
          <p:spPr>
            <a:xfrm rot="10216213" flipH="1">
              <a:off x="7975260" y="567431"/>
              <a:ext cx="1276957" cy="523514"/>
            </a:xfrm>
            <a:prstGeom prst="rect">
              <a:avLst/>
            </a:prstGeom>
            <a:noFill/>
            <a:ln>
              <a:noFill/>
            </a:ln>
          </p:spPr>
        </p:pic>
      </p:grpSp>
      <p:grpSp>
        <p:nvGrpSpPr>
          <p:cNvPr id="727" name="Google Shape;727;p31"/>
          <p:cNvGrpSpPr/>
          <p:nvPr/>
        </p:nvGrpSpPr>
        <p:grpSpPr>
          <a:xfrm>
            <a:off x="-661189" y="-262826"/>
            <a:ext cx="2039643" cy="5886565"/>
            <a:chOff x="-661189" y="-262826"/>
            <a:chExt cx="2039643" cy="5886565"/>
          </a:xfrm>
        </p:grpSpPr>
        <p:pic>
          <p:nvPicPr>
            <p:cNvPr id="728" name="Google Shape;728;p31"/>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7646097">
              <a:off x="-62516" y="416333"/>
              <a:ext cx="942888" cy="243789"/>
            </a:xfrm>
            <a:prstGeom prst="rect">
              <a:avLst/>
            </a:prstGeom>
            <a:noFill/>
            <a:ln>
              <a:noFill/>
            </a:ln>
          </p:spPr>
        </p:pic>
        <p:pic>
          <p:nvPicPr>
            <p:cNvPr id="729" name="Google Shape;729;p31"/>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8810603">
              <a:off x="-207945" y="188360"/>
              <a:ext cx="1126337" cy="291221"/>
            </a:xfrm>
            <a:prstGeom prst="rect">
              <a:avLst/>
            </a:prstGeom>
            <a:noFill/>
            <a:ln>
              <a:noFill/>
            </a:ln>
          </p:spPr>
        </p:pic>
        <p:pic>
          <p:nvPicPr>
            <p:cNvPr id="730" name="Google Shape;730;p31"/>
            <p:cNvPicPr preferRelativeResize="0"/>
            <p:nvPr/>
          </p:nvPicPr>
          <p:blipFill rotWithShape="1">
            <a:blip r:embed="rId7" cstate="email">
              <a:extLst>
                <a:ext uri="{28A0092B-C50C-407E-A947-70E740481C1C}">
                  <a14:useLocalDpi xmlns:a14="http://schemas.microsoft.com/office/drawing/2010/main"/>
                </a:ext>
              </a:extLst>
            </a:blip>
            <a:srcRect l="22840" t="20866" r="22358" b="17761"/>
            <a:stretch>
              <a:fillRect/>
            </a:stretch>
          </p:blipFill>
          <p:spPr>
            <a:xfrm rot="9627753">
              <a:off x="-374614" y="2389186"/>
              <a:ext cx="1234121" cy="777450"/>
            </a:xfrm>
            <a:prstGeom prst="rect">
              <a:avLst/>
            </a:prstGeom>
            <a:noFill/>
            <a:ln>
              <a:noFill/>
            </a:ln>
          </p:spPr>
        </p:pic>
        <p:pic>
          <p:nvPicPr>
            <p:cNvPr id="731" name="Google Shape;731;p31"/>
            <p:cNvPicPr preferRelativeResize="0"/>
            <p:nvPr/>
          </p:nvPicPr>
          <p:blipFill rotWithShape="1">
            <a:blip r:embed="rId8" cstate="email">
              <a:extLst>
                <a:ext uri="{28A0092B-C50C-407E-A947-70E740481C1C}">
                  <a14:useLocalDpi xmlns:a14="http://schemas.microsoft.com/office/drawing/2010/main"/>
                </a:ext>
              </a:extLst>
            </a:blip>
            <a:srcRect l="16807" t="13569" r="25496" b="28489"/>
            <a:stretch>
              <a:fillRect/>
            </a:stretch>
          </p:blipFill>
          <p:spPr>
            <a:xfrm rot="-685105" flipH="1">
              <a:off x="-504292" y="3512813"/>
              <a:ext cx="1493493" cy="843601"/>
            </a:xfrm>
            <a:prstGeom prst="rect">
              <a:avLst/>
            </a:prstGeom>
            <a:noFill/>
            <a:ln>
              <a:noFill/>
            </a:ln>
          </p:spPr>
        </p:pic>
        <p:pic>
          <p:nvPicPr>
            <p:cNvPr id="732" name="Google Shape;732;p31"/>
            <p:cNvPicPr preferRelativeResize="0"/>
            <p:nvPr/>
          </p:nvPicPr>
          <p:blipFill rotWithShape="1">
            <a:blip r:embed="rId9" cstate="email">
              <a:extLst>
                <a:ext uri="{28A0092B-C50C-407E-A947-70E740481C1C}">
                  <a14:useLocalDpi xmlns:a14="http://schemas.microsoft.com/office/drawing/2010/main"/>
                </a:ext>
              </a:extLst>
            </a:blip>
            <a:srcRect l="22611" t="17858" r="22346" b="32355"/>
            <a:stretch>
              <a:fillRect/>
            </a:stretch>
          </p:blipFill>
          <p:spPr>
            <a:xfrm rot="9685128">
              <a:off x="-410169" y="4513528"/>
              <a:ext cx="1695382" cy="862577"/>
            </a:xfrm>
            <a:prstGeom prst="rect">
              <a:avLst/>
            </a:prstGeom>
            <a:noFill/>
            <a:ln>
              <a:noFill/>
            </a:ln>
          </p:spPr>
        </p:pic>
        <p:pic>
          <p:nvPicPr>
            <p:cNvPr id="733" name="Google Shape;733;p31"/>
            <p:cNvPicPr preferRelativeResize="0"/>
            <p:nvPr/>
          </p:nvPicPr>
          <p:blipFill rotWithShape="1">
            <a:blip r:embed="rId10" cstate="email">
              <a:extLst>
                <a:ext uri="{28A0092B-C50C-407E-A947-70E740481C1C}">
                  <a14:useLocalDpi xmlns:a14="http://schemas.microsoft.com/office/drawing/2010/main"/>
                </a:ext>
              </a:extLst>
            </a:blip>
            <a:srcRect l="17633" t="34489" r="14362" b="30838"/>
            <a:stretch>
              <a:fillRect/>
            </a:stretch>
          </p:blipFill>
          <p:spPr>
            <a:xfrm rot="-9452409">
              <a:off x="-631719" y="682742"/>
              <a:ext cx="1748355" cy="501408"/>
            </a:xfrm>
            <a:prstGeom prst="rect">
              <a:avLst/>
            </a:prstGeom>
            <a:noFill/>
            <a:ln>
              <a:noFill/>
            </a:ln>
          </p:spPr>
        </p:pic>
        <p:pic>
          <p:nvPicPr>
            <p:cNvPr id="734" name="Google Shape;734;p31"/>
            <p:cNvPicPr preferRelativeResize="0"/>
            <p:nvPr/>
          </p:nvPicPr>
          <p:blipFill rotWithShape="1">
            <a:blip r:embed="rId10" cstate="email">
              <a:extLst>
                <a:ext uri="{28A0092B-C50C-407E-A947-70E740481C1C}">
                  <a14:useLocalDpi xmlns:a14="http://schemas.microsoft.com/office/drawing/2010/main"/>
                </a:ext>
              </a:extLst>
            </a:blip>
            <a:srcRect l="17633" t="34489" r="14362" b="30838"/>
            <a:stretch>
              <a:fillRect/>
            </a:stretch>
          </p:blipFill>
          <p:spPr>
            <a:xfrm rot="-1615079" flipH="1">
              <a:off x="-631716" y="3280005"/>
              <a:ext cx="1748354" cy="501407"/>
            </a:xfrm>
            <a:prstGeom prst="rect">
              <a:avLst/>
            </a:prstGeom>
            <a:noFill/>
            <a:ln>
              <a:noFill/>
            </a:ln>
          </p:spPr>
        </p:pic>
        <p:pic>
          <p:nvPicPr>
            <p:cNvPr id="735" name="Google Shape;735;p31"/>
            <p:cNvPicPr preferRelativeResize="0"/>
            <p:nvPr/>
          </p:nvPicPr>
          <p:blipFill rotWithShape="1">
            <a:blip r:embed="rId11" cstate="email">
              <a:extLst>
                <a:ext uri="{28A0092B-C50C-407E-A947-70E740481C1C}">
                  <a14:useLocalDpi xmlns:a14="http://schemas.microsoft.com/office/drawing/2010/main"/>
                </a:ext>
              </a:extLst>
            </a:blip>
            <a:srcRect l="23801" t="18444" r="27673" b="22759"/>
            <a:stretch>
              <a:fillRect/>
            </a:stretch>
          </p:blipFill>
          <p:spPr>
            <a:xfrm rot="-9549184">
              <a:off x="-462580" y="895187"/>
              <a:ext cx="1184501" cy="807337"/>
            </a:xfrm>
            <a:prstGeom prst="rect">
              <a:avLst/>
            </a:prstGeom>
            <a:noFill/>
            <a:ln>
              <a:noFill/>
            </a:ln>
          </p:spPr>
        </p:pic>
        <p:pic>
          <p:nvPicPr>
            <p:cNvPr id="736" name="Google Shape;736;p31"/>
            <p:cNvPicPr preferRelativeResize="0"/>
            <p:nvPr/>
          </p:nvPicPr>
          <p:blipFill rotWithShape="1">
            <a:blip r:embed="rId12" cstate="email">
              <a:extLst>
                <a:ext uri="{28A0092B-C50C-407E-A947-70E740481C1C}">
                  <a14:useLocalDpi xmlns:a14="http://schemas.microsoft.com/office/drawing/2010/main"/>
                </a:ext>
              </a:extLst>
            </a:blip>
            <a:srcRect l="13906" t="5414" r="15356" b="13039"/>
            <a:stretch>
              <a:fillRect/>
            </a:stretch>
          </p:blipFill>
          <p:spPr>
            <a:xfrm rot="27" flipH="1">
              <a:off x="-239232" y="1762225"/>
              <a:ext cx="1201118" cy="778883"/>
            </a:xfrm>
            <a:prstGeom prst="rect">
              <a:avLst/>
            </a:prstGeom>
            <a:noFill/>
            <a:ln>
              <a:noFill/>
            </a:ln>
          </p:spPr>
        </p:pic>
        <p:pic>
          <p:nvPicPr>
            <p:cNvPr id="737" name="Google Shape;737;p31"/>
            <p:cNvPicPr preferRelativeResize="0"/>
            <p:nvPr/>
          </p:nvPicPr>
          <p:blipFill rotWithShape="1">
            <a:blip r:embed="rId13" cstate="email">
              <a:extLst>
                <a:ext uri="{28A0092B-C50C-407E-A947-70E740481C1C}">
                  <a14:useLocalDpi xmlns:a14="http://schemas.microsoft.com/office/drawing/2010/main"/>
                </a:ext>
              </a:extLst>
            </a:blip>
            <a:srcRect l="15261" t="19145" r="21726" b="23343"/>
            <a:stretch>
              <a:fillRect/>
            </a:stretch>
          </p:blipFill>
          <p:spPr>
            <a:xfrm rot="3221829" flipH="1">
              <a:off x="230682" y="-31672"/>
              <a:ext cx="793964" cy="435242"/>
            </a:xfrm>
            <a:prstGeom prst="rect">
              <a:avLst/>
            </a:prstGeom>
            <a:noFill/>
            <a:ln>
              <a:noFill/>
            </a:ln>
          </p:spPr>
        </p:pic>
        <p:pic>
          <p:nvPicPr>
            <p:cNvPr id="738" name="Google Shape;738;p31"/>
            <p:cNvPicPr preferRelativeResize="0"/>
            <p:nvPr/>
          </p:nvPicPr>
          <p:blipFill rotWithShape="1">
            <a:blip r:embed="rId14" cstate="email">
              <a:extLst>
                <a:ext uri="{28A0092B-C50C-407E-A947-70E740481C1C}">
                  <a14:useLocalDpi xmlns:a14="http://schemas.microsoft.com/office/drawing/2010/main"/>
                </a:ext>
              </a:extLst>
            </a:blip>
            <a:srcRect/>
            <a:stretch>
              <a:fillRect/>
            </a:stretch>
          </p:blipFill>
          <p:spPr>
            <a:xfrm rot="8383591">
              <a:off x="-239412" y="4357355"/>
              <a:ext cx="1276955" cy="523514"/>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39"/>
        <p:cNvGrpSpPr/>
        <p:nvPr/>
      </p:nvGrpSpPr>
      <p:grpSpPr>
        <a:xfrm>
          <a:off x="0" y="0"/>
          <a:ext cx="0" cy="0"/>
          <a:chOff x="0" y="0"/>
          <a:chExt cx="0" cy="0"/>
        </a:xfrm>
      </p:grpSpPr>
      <p:pic>
        <p:nvPicPr>
          <p:cNvPr id="740" name="Google Shape;740;p32"/>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a:off x="0" y="0"/>
            <a:ext cx="9144000" cy="5143500"/>
          </a:xfrm>
          <a:prstGeom prst="rect">
            <a:avLst/>
          </a:prstGeom>
          <a:noFill/>
          <a:ln>
            <a:noFill/>
          </a:ln>
        </p:spPr>
      </p:pic>
      <p:grpSp>
        <p:nvGrpSpPr>
          <p:cNvPr id="741" name="Google Shape;741;p32"/>
          <p:cNvGrpSpPr/>
          <p:nvPr/>
        </p:nvGrpSpPr>
        <p:grpSpPr>
          <a:xfrm>
            <a:off x="-434317" y="-208865"/>
            <a:ext cx="1485691" cy="1294063"/>
            <a:chOff x="-434317" y="-208865"/>
            <a:chExt cx="1485691" cy="1294063"/>
          </a:xfrm>
        </p:grpSpPr>
        <p:pic>
          <p:nvPicPr>
            <p:cNvPr id="742" name="Google Shape;742;p32"/>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2700010">
              <a:off x="-391352" y="126830"/>
              <a:ext cx="1153024" cy="491385"/>
            </a:xfrm>
            <a:prstGeom prst="rect">
              <a:avLst/>
            </a:prstGeom>
            <a:noFill/>
            <a:ln>
              <a:noFill/>
            </a:ln>
          </p:spPr>
        </p:pic>
        <p:pic>
          <p:nvPicPr>
            <p:cNvPr id="743" name="Google Shape;743;p32"/>
            <p:cNvPicPr preferRelativeResize="0"/>
            <p:nvPr/>
          </p:nvPicPr>
          <p:blipFill rotWithShape="1">
            <a:blip r:embed="rId4" cstate="email">
              <a:extLst>
                <a:ext uri="{28A0092B-C50C-407E-A947-70E740481C1C}">
                  <a14:useLocalDpi xmlns:a14="http://schemas.microsoft.com/office/drawing/2010/main"/>
                </a:ext>
              </a:extLst>
            </a:blip>
            <a:srcRect l="15261" t="19145" r="21726" b="23343"/>
            <a:stretch>
              <a:fillRect/>
            </a:stretch>
          </p:blipFill>
          <p:spPr>
            <a:xfrm rot="-7525478">
              <a:off x="-435209" y="363117"/>
              <a:ext cx="888250" cy="456026"/>
            </a:xfrm>
            <a:prstGeom prst="rect">
              <a:avLst/>
            </a:prstGeom>
            <a:noFill/>
            <a:ln>
              <a:noFill/>
            </a:ln>
          </p:spPr>
        </p:pic>
        <p:pic>
          <p:nvPicPr>
            <p:cNvPr id="744" name="Google Shape;744;p32"/>
            <p:cNvPicPr preferRelativeResize="0"/>
            <p:nvPr/>
          </p:nvPicPr>
          <p:blipFill rotWithShape="1">
            <a:blip r:embed="rId5" cstate="email">
              <a:extLst>
                <a:ext uri="{28A0092B-C50C-407E-A947-70E740481C1C}">
                  <a14:useLocalDpi xmlns:a14="http://schemas.microsoft.com/office/drawing/2010/main"/>
                </a:ext>
              </a:extLst>
            </a:blip>
            <a:srcRect l="12312" t="23868" r="22987" b="28489"/>
            <a:stretch>
              <a:fillRect/>
            </a:stretch>
          </p:blipFill>
          <p:spPr>
            <a:xfrm rot="-10156558">
              <a:off x="-223796" y="-71174"/>
              <a:ext cx="1238263" cy="512870"/>
            </a:xfrm>
            <a:prstGeom prst="rect">
              <a:avLst/>
            </a:prstGeom>
            <a:noFill/>
            <a:ln>
              <a:noFill/>
            </a:ln>
          </p:spPr>
        </p:pic>
      </p:grpSp>
      <p:grpSp>
        <p:nvGrpSpPr>
          <p:cNvPr id="745" name="Google Shape;745;p32"/>
          <p:cNvGrpSpPr/>
          <p:nvPr/>
        </p:nvGrpSpPr>
        <p:grpSpPr>
          <a:xfrm>
            <a:off x="7908525" y="-594426"/>
            <a:ext cx="1425675" cy="1581202"/>
            <a:chOff x="7832325" y="-594426"/>
            <a:chExt cx="1425675" cy="1581202"/>
          </a:xfrm>
        </p:grpSpPr>
        <p:pic>
          <p:nvPicPr>
            <p:cNvPr id="746" name="Google Shape;746;p32"/>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10441902" flipH="1">
              <a:off x="7868405" y="-197003"/>
              <a:ext cx="1353516" cy="764526"/>
            </a:xfrm>
            <a:prstGeom prst="rect">
              <a:avLst/>
            </a:prstGeom>
            <a:noFill/>
            <a:ln>
              <a:noFill/>
            </a:ln>
          </p:spPr>
        </p:pic>
        <p:pic>
          <p:nvPicPr>
            <p:cNvPr id="747" name="Google Shape;747;p32"/>
            <p:cNvPicPr preferRelativeResize="0"/>
            <p:nvPr/>
          </p:nvPicPr>
          <p:blipFill rotWithShape="1">
            <a:blip r:embed="rId7" cstate="email">
              <a:extLst>
                <a:ext uri="{28A0092B-C50C-407E-A947-70E740481C1C}">
                  <a14:useLocalDpi xmlns:a14="http://schemas.microsoft.com/office/drawing/2010/main"/>
                </a:ext>
              </a:extLst>
            </a:blip>
            <a:srcRect l="23801" t="18444" r="27673" b="22759"/>
            <a:stretch>
              <a:fillRect/>
            </a:stretch>
          </p:blipFill>
          <p:spPr>
            <a:xfrm rot="-2564152">
              <a:off x="8008420" y="-327320"/>
              <a:ext cx="1073483" cy="731669"/>
            </a:xfrm>
            <a:prstGeom prst="rect">
              <a:avLst/>
            </a:prstGeom>
            <a:noFill/>
            <a:ln>
              <a:noFill/>
            </a:ln>
          </p:spPr>
        </p:pic>
        <p:pic>
          <p:nvPicPr>
            <p:cNvPr id="748" name="Google Shape;748;p32"/>
            <p:cNvPicPr preferRelativeResize="0"/>
            <p:nvPr/>
          </p:nvPicPr>
          <p:blipFill rotWithShape="1">
            <a:blip r:embed="rId8" cstate="email">
              <a:extLst>
                <a:ext uri="{28A0092B-C50C-407E-A947-70E740481C1C}">
                  <a14:useLocalDpi xmlns:a14="http://schemas.microsoft.com/office/drawing/2010/main"/>
                </a:ext>
              </a:extLst>
            </a:blip>
            <a:srcRect l="18010" t="17001" r="10774" b="14330"/>
            <a:stretch>
              <a:fillRect/>
            </a:stretch>
          </p:blipFill>
          <p:spPr>
            <a:xfrm rot="5399935" flipH="1">
              <a:off x="8187614" y="6152"/>
              <a:ext cx="1271573" cy="689674"/>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49"/>
        <p:cNvGrpSpPr/>
        <p:nvPr/>
      </p:nvGrpSpPr>
      <p:grpSpPr>
        <a:xfrm>
          <a:off x="0" y="0"/>
          <a:ext cx="0" cy="0"/>
          <a:chOff x="0" y="0"/>
          <a:chExt cx="0" cy="0"/>
        </a:xfrm>
      </p:grpSpPr>
      <p:pic>
        <p:nvPicPr>
          <p:cNvPr id="750" name="Google Shape;750;p33"/>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flipH="1">
            <a:off x="0" y="0"/>
            <a:ext cx="9144000" cy="5143500"/>
          </a:xfrm>
          <a:prstGeom prst="rect">
            <a:avLst/>
          </a:prstGeom>
          <a:noFill/>
          <a:ln>
            <a:noFill/>
          </a:ln>
        </p:spPr>
      </p:pic>
      <p:grpSp>
        <p:nvGrpSpPr>
          <p:cNvPr id="751" name="Google Shape;751;p33"/>
          <p:cNvGrpSpPr/>
          <p:nvPr/>
        </p:nvGrpSpPr>
        <p:grpSpPr>
          <a:xfrm>
            <a:off x="8051724" y="3927140"/>
            <a:ext cx="1283547" cy="1356330"/>
            <a:chOff x="8051724" y="3927140"/>
            <a:chExt cx="1283547" cy="1356330"/>
          </a:xfrm>
        </p:grpSpPr>
        <p:pic>
          <p:nvPicPr>
            <p:cNvPr id="752" name="Google Shape;752;p33"/>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4624809" flipH="1">
              <a:off x="8296474" y="4335194"/>
              <a:ext cx="1267626" cy="540221"/>
            </a:xfrm>
            <a:prstGeom prst="rect">
              <a:avLst/>
            </a:prstGeom>
            <a:noFill/>
            <a:ln>
              <a:noFill/>
            </a:ln>
          </p:spPr>
        </p:pic>
        <p:pic>
          <p:nvPicPr>
            <p:cNvPr id="753" name="Google Shape;753;p33"/>
            <p:cNvPicPr preferRelativeResize="0"/>
            <p:nvPr/>
          </p:nvPicPr>
          <p:blipFill rotWithShape="1">
            <a:blip r:embed="rId4" cstate="email">
              <a:extLst>
                <a:ext uri="{28A0092B-C50C-407E-A947-70E740481C1C}">
                  <a14:useLocalDpi xmlns:a14="http://schemas.microsoft.com/office/drawing/2010/main"/>
                </a:ext>
              </a:extLst>
            </a:blip>
            <a:srcRect l="13906" t="5414" r="15356" b="13039"/>
            <a:stretch>
              <a:fillRect/>
            </a:stretch>
          </p:blipFill>
          <p:spPr>
            <a:xfrm rot="4667121">
              <a:off x="7959355" y="4225310"/>
              <a:ext cx="1194517" cy="774582"/>
            </a:xfrm>
            <a:prstGeom prst="rect">
              <a:avLst/>
            </a:prstGeom>
            <a:noFill/>
            <a:ln>
              <a:noFill/>
            </a:ln>
          </p:spPr>
        </p:pic>
        <p:pic>
          <p:nvPicPr>
            <p:cNvPr id="754" name="Google Shape;754;p33"/>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275237">
              <a:off x="8150481" y="4679550"/>
              <a:ext cx="797622" cy="409495"/>
            </a:xfrm>
            <a:prstGeom prst="rect">
              <a:avLst/>
            </a:prstGeom>
            <a:noFill/>
            <a:ln>
              <a:noFill/>
            </a:ln>
          </p:spPr>
        </p:pic>
      </p:grpSp>
      <p:grpSp>
        <p:nvGrpSpPr>
          <p:cNvPr id="755" name="Google Shape;755;p33"/>
          <p:cNvGrpSpPr/>
          <p:nvPr/>
        </p:nvGrpSpPr>
        <p:grpSpPr>
          <a:xfrm>
            <a:off x="-529429" y="3767875"/>
            <a:ext cx="1742336" cy="1671449"/>
            <a:chOff x="-529429" y="3767875"/>
            <a:chExt cx="1742336" cy="1671449"/>
          </a:xfrm>
        </p:grpSpPr>
        <p:pic>
          <p:nvPicPr>
            <p:cNvPr id="756" name="Google Shape;756;p33"/>
            <p:cNvPicPr preferRelativeResize="0"/>
            <p:nvPr/>
          </p:nvPicPr>
          <p:blipFill rotWithShape="1">
            <a:blip r:embed="rId6" cstate="email">
              <a:extLst>
                <a:ext uri="{28A0092B-C50C-407E-A947-70E740481C1C}">
                  <a14:useLocalDpi xmlns:a14="http://schemas.microsoft.com/office/drawing/2010/main"/>
                </a:ext>
              </a:extLst>
            </a:blip>
            <a:srcRect l="22840" t="20866" r="22358" b="17761"/>
            <a:stretch>
              <a:fillRect/>
            </a:stretch>
          </p:blipFill>
          <p:spPr>
            <a:xfrm rot="-882371" flipH="1">
              <a:off x="336286" y="4624679"/>
              <a:ext cx="824214" cy="519216"/>
            </a:xfrm>
            <a:prstGeom prst="rect">
              <a:avLst/>
            </a:prstGeom>
            <a:noFill/>
            <a:ln>
              <a:noFill/>
            </a:ln>
          </p:spPr>
        </p:pic>
        <p:pic>
          <p:nvPicPr>
            <p:cNvPr id="757" name="Google Shape;757;p33"/>
            <p:cNvPicPr preferRelativeResize="0"/>
            <p:nvPr/>
          </p:nvPicPr>
          <p:blipFill rotWithShape="1">
            <a:blip r:embed="rId7" cstate="email">
              <a:extLst>
                <a:ext uri="{28A0092B-C50C-407E-A947-70E740481C1C}">
                  <a14:useLocalDpi xmlns:a14="http://schemas.microsoft.com/office/drawing/2010/main"/>
                </a:ext>
              </a:extLst>
            </a:blip>
            <a:srcRect l="22611" t="17858" r="22346" b="32355"/>
            <a:stretch>
              <a:fillRect/>
            </a:stretch>
          </p:blipFill>
          <p:spPr>
            <a:xfrm rot="-5780759" flipH="1">
              <a:off x="-310468" y="4240993"/>
              <a:ext cx="1125870" cy="572827"/>
            </a:xfrm>
            <a:prstGeom prst="rect">
              <a:avLst/>
            </a:prstGeom>
            <a:noFill/>
            <a:ln>
              <a:noFill/>
            </a:ln>
          </p:spPr>
        </p:pic>
        <p:pic>
          <p:nvPicPr>
            <p:cNvPr id="758" name="Google Shape;758;p33"/>
            <p:cNvPicPr preferRelativeResize="0"/>
            <p:nvPr/>
          </p:nvPicPr>
          <p:blipFill rotWithShape="1">
            <a:blip r:embed="rId8" cstate="email">
              <a:extLst>
                <a:ext uri="{28A0092B-C50C-407E-A947-70E740481C1C}">
                  <a14:useLocalDpi xmlns:a14="http://schemas.microsoft.com/office/drawing/2010/main"/>
                </a:ext>
              </a:extLst>
            </a:blip>
            <a:srcRect l="11741" t="30139" r="13183" b="29518"/>
            <a:stretch>
              <a:fillRect/>
            </a:stretch>
          </p:blipFill>
          <p:spPr>
            <a:xfrm rot="7870012">
              <a:off x="-629714" y="4338193"/>
              <a:ext cx="1756180" cy="530812"/>
            </a:xfrm>
            <a:prstGeom prst="rect">
              <a:avLst/>
            </a:prstGeom>
            <a:noFill/>
            <a:ln>
              <a:noFill/>
            </a:ln>
          </p:spPr>
        </p:pic>
        <p:pic>
          <p:nvPicPr>
            <p:cNvPr id="759" name="Google Shape;759;p33"/>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10307278">
              <a:off x="-152834" y="4956071"/>
              <a:ext cx="863945" cy="223372"/>
            </a:xfrm>
            <a:prstGeom prst="rect">
              <a:avLst/>
            </a:prstGeom>
            <a:noFill/>
            <a:ln>
              <a:noFill/>
            </a:ln>
          </p:spPr>
        </p:pic>
      </p:grpSp>
      <p:grpSp>
        <p:nvGrpSpPr>
          <p:cNvPr id="760" name="Google Shape;760;p33"/>
          <p:cNvGrpSpPr/>
          <p:nvPr/>
        </p:nvGrpSpPr>
        <p:grpSpPr>
          <a:xfrm>
            <a:off x="8055726" y="-249776"/>
            <a:ext cx="1500700" cy="1430333"/>
            <a:chOff x="8055726" y="-249776"/>
            <a:chExt cx="1500700" cy="1430333"/>
          </a:xfrm>
        </p:grpSpPr>
        <p:pic>
          <p:nvPicPr>
            <p:cNvPr id="761" name="Google Shape;761;p33"/>
            <p:cNvPicPr preferRelativeResize="0"/>
            <p:nvPr/>
          </p:nvPicPr>
          <p:blipFill rotWithShape="1">
            <a:blip r:embed="rId10" cstate="email">
              <a:extLst>
                <a:ext uri="{28A0092B-C50C-407E-A947-70E740481C1C}">
                  <a14:useLocalDpi xmlns:a14="http://schemas.microsoft.com/office/drawing/2010/main"/>
                </a:ext>
              </a:extLst>
            </a:blip>
            <a:srcRect/>
            <a:stretch>
              <a:fillRect/>
            </a:stretch>
          </p:blipFill>
          <p:spPr>
            <a:xfrm rot="9646857" flipH="1">
              <a:off x="8102059" y="-45744"/>
              <a:ext cx="1169756" cy="479565"/>
            </a:xfrm>
            <a:prstGeom prst="rect">
              <a:avLst/>
            </a:prstGeom>
            <a:noFill/>
            <a:ln>
              <a:noFill/>
            </a:ln>
          </p:spPr>
        </p:pic>
        <p:pic>
          <p:nvPicPr>
            <p:cNvPr id="762" name="Google Shape;762;p33"/>
            <p:cNvPicPr preferRelativeResize="0"/>
            <p:nvPr/>
          </p:nvPicPr>
          <p:blipFill rotWithShape="1">
            <a:blip r:embed="rId11" cstate="email">
              <a:extLst>
                <a:ext uri="{28A0092B-C50C-407E-A947-70E740481C1C}">
                  <a14:useLocalDpi xmlns:a14="http://schemas.microsoft.com/office/drawing/2010/main"/>
                </a:ext>
              </a:extLst>
            </a:blip>
            <a:srcRect l="16807" t="13569" r="25496" b="28489"/>
            <a:stretch>
              <a:fillRect/>
            </a:stretch>
          </p:blipFill>
          <p:spPr>
            <a:xfrm rot="7909332" flipH="1">
              <a:off x="8437868" y="48655"/>
              <a:ext cx="1071536" cy="605262"/>
            </a:xfrm>
            <a:prstGeom prst="rect">
              <a:avLst/>
            </a:prstGeom>
            <a:noFill/>
            <a:ln>
              <a:noFill/>
            </a:ln>
          </p:spPr>
        </p:pic>
        <p:pic>
          <p:nvPicPr>
            <p:cNvPr id="763" name="Google Shape;763;p33"/>
            <p:cNvPicPr preferRelativeResize="0"/>
            <p:nvPr/>
          </p:nvPicPr>
          <p:blipFill rotWithShape="1">
            <a:blip r:embed="rId12" cstate="email">
              <a:extLst>
                <a:ext uri="{28A0092B-C50C-407E-A947-70E740481C1C}">
                  <a14:useLocalDpi xmlns:a14="http://schemas.microsoft.com/office/drawing/2010/main"/>
                </a:ext>
              </a:extLst>
            </a:blip>
            <a:srcRect l="23801" t="18444" r="27673" b="22759"/>
            <a:stretch>
              <a:fillRect/>
            </a:stretch>
          </p:blipFill>
          <p:spPr>
            <a:xfrm rot="-4459462">
              <a:off x="8313076" y="113792"/>
              <a:ext cx="1166784" cy="795271"/>
            </a:xfrm>
            <a:prstGeom prst="rect">
              <a:avLst/>
            </a:prstGeom>
            <a:noFill/>
            <a:ln>
              <a:noFill/>
            </a:ln>
          </p:spPr>
        </p:pic>
      </p:grpSp>
      <p:grpSp>
        <p:nvGrpSpPr>
          <p:cNvPr id="764" name="Google Shape;764;p33"/>
          <p:cNvGrpSpPr/>
          <p:nvPr/>
        </p:nvGrpSpPr>
        <p:grpSpPr>
          <a:xfrm>
            <a:off x="-183897" y="-224911"/>
            <a:ext cx="1230638" cy="1243986"/>
            <a:chOff x="-183897" y="-224911"/>
            <a:chExt cx="1230638" cy="1243986"/>
          </a:xfrm>
        </p:grpSpPr>
        <p:pic>
          <p:nvPicPr>
            <p:cNvPr id="765" name="Google Shape;765;p33"/>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2699988">
              <a:off x="-179632" y="154259"/>
              <a:ext cx="1008428" cy="429762"/>
            </a:xfrm>
            <a:prstGeom prst="rect">
              <a:avLst/>
            </a:prstGeom>
            <a:noFill/>
            <a:ln>
              <a:noFill/>
            </a:ln>
          </p:spPr>
        </p:pic>
        <p:pic>
          <p:nvPicPr>
            <p:cNvPr id="766" name="Google Shape;766;p33"/>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5400021" flipH="1">
              <a:off x="-145498" y="416809"/>
              <a:ext cx="795912" cy="408621"/>
            </a:xfrm>
            <a:prstGeom prst="rect">
              <a:avLst/>
            </a:prstGeom>
            <a:noFill/>
            <a:ln>
              <a:noFill/>
            </a:ln>
          </p:spPr>
        </p:pic>
        <p:pic>
          <p:nvPicPr>
            <p:cNvPr id="767" name="Google Shape;767;p33"/>
            <p:cNvPicPr preferRelativeResize="0"/>
            <p:nvPr/>
          </p:nvPicPr>
          <p:blipFill rotWithShape="1">
            <a:blip r:embed="rId13" cstate="email">
              <a:extLst>
                <a:ext uri="{28A0092B-C50C-407E-A947-70E740481C1C}">
                  <a14:useLocalDpi xmlns:a14="http://schemas.microsoft.com/office/drawing/2010/main"/>
                </a:ext>
              </a:extLst>
            </a:blip>
            <a:srcRect/>
            <a:stretch>
              <a:fillRect/>
            </a:stretch>
          </p:blipFill>
          <p:spPr>
            <a:xfrm rot="-9646867">
              <a:off x="-129338" y="-51641"/>
              <a:ext cx="1131269" cy="463788"/>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2">
  <p:cSld name="CUSTOM_11">
    <p:spTree>
      <p:nvGrpSpPr>
        <p:cNvPr id="1" name="Shape 768"/>
        <p:cNvGrpSpPr/>
        <p:nvPr/>
      </p:nvGrpSpPr>
      <p:grpSpPr>
        <a:xfrm>
          <a:off x="0" y="0"/>
          <a:ext cx="0" cy="0"/>
          <a:chOff x="0" y="0"/>
          <a:chExt cx="0" cy="0"/>
        </a:xfrm>
      </p:grpSpPr>
      <p:pic>
        <p:nvPicPr>
          <p:cNvPr id="769" name="Google Shape;769;p34"/>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flipH="1">
            <a:off x="0" y="0"/>
            <a:ext cx="9144000" cy="5143500"/>
          </a:xfrm>
          <a:prstGeom prst="rect">
            <a:avLst/>
          </a:prstGeom>
          <a:noFill/>
          <a:ln>
            <a:noFill/>
          </a:ln>
        </p:spPr>
      </p:pic>
      <p:grpSp>
        <p:nvGrpSpPr>
          <p:cNvPr id="770" name="Google Shape;770;p34"/>
          <p:cNvGrpSpPr/>
          <p:nvPr/>
        </p:nvGrpSpPr>
        <p:grpSpPr>
          <a:xfrm>
            <a:off x="-402175" y="-592063"/>
            <a:ext cx="1739318" cy="1928893"/>
            <a:chOff x="-402175" y="-592063"/>
            <a:chExt cx="1739318" cy="1928893"/>
          </a:xfrm>
        </p:grpSpPr>
        <p:pic>
          <p:nvPicPr>
            <p:cNvPr id="771" name="Google Shape;771;p34"/>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1376685" flipH="1">
              <a:off x="443969" y="-49723"/>
              <a:ext cx="842209" cy="432390"/>
            </a:xfrm>
            <a:prstGeom prst="rect">
              <a:avLst/>
            </a:prstGeom>
            <a:noFill/>
            <a:ln>
              <a:noFill/>
            </a:ln>
          </p:spPr>
        </p:pic>
        <p:pic>
          <p:nvPicPr>
            <p:cNvPr id="772" name="Google Shape;772;p34"/>
            <p:cNvPicPr preferRelativeResize="0"/>
            <p:nvPr/>
          </p:nvPicPr>
          <p:blipFill rotWithShape="1">
            <a:blip r:embed="rId4" cstate="email">
              <a:extLst>
                <a:ext uri="{28A0092B-C50C-407E-A947-70E740481C1C}">
                  <a14:useLocalDpi xmlns:a14="http://schemas.microsoft.com/office/drawing/2010/main"/>
                </a:ext>
              </a:extLst>
            </a:blip>
            <a:srcRect l="22840" t="20866" r="22358" b="17761"/>
            <a:stretch>
              <a:fillRect/>
            </a:stretch>
          </p:blipFill>
          <p:spPr>
            <a:xfrm rot="3392999" flipH="1">
              <a:off x="-360340" y="350211"/>
              <a:ext cx="1089230" cy="686174"/>
            </a:xfrm>
            <a:prstGeom prst="rect">
              <a:avLst/>
            </a:prstGeom>
            <a:noFill/>
            <a:ln>
              <a:noFill/>
            </a:ln>
          </p:spPr>
        </p:pic>
        <p:pic>
          <p:nvPicPr>
            <p:cNvPr id="773" name="Google Shape;773;p34"/>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8739202">
              <a:off x="-180639" y="-333738"/>
              <a:ext cx="1109389" cy="626639"/>
            </a:xfrm>
            <a:prstGeom prst="rect">
              <a:avLst/>
            </a:prstGeom>
            <a:noFill/>
            <a:ln>
              <a:noFill/>
            </a:ln>
          </p:spPr>
        </p:pic>
        <p:pic>
          <p:nvPicPr>
            <p:cNvPr id="774" name="Google Shape;774;p34"/>
            <p:cNvPicPr preferRelativeResize="0"/>
            <p:nvPr/>
          </p:nvPicPr>
          <p:blipFill rotWithShape="1">
            <a:blip r:embed="rId6" cstate="email">
              <a:extLst>
                <a:ext uri="{28A0092B-C50C-407E-A947-70E740481C1C}">
                  <a14:useLocalDpi xmlns:a14="http://schemas.microsoft.com/office/drawing/2010/main"/>
                </a:ext>
              </a:extLst>
            </a:blip>
            <a:srcRect l="13906" t="5414" r="15356" b="13039"/>
            <a:stretch>
              <a:fillRect/>
            </a:stretch>
          </p:blipFill>
          <p:spPr>
            <a:xfrm rot="441653" flipH="1">
              <a:off x="-333246" y="-139385"/>
              <a:ext cx="1117365" cy="724567"/>
            </a:xfrm>
            <a:prstGeom prst="rect">
              <a:avLst/>
            </a:prstGeom>
            <a:noFill/>
            <a:ln>
              <a:noFill/>
            </a:ln>
          </p:spPr>
        </p:pic>
      </p:grpSp>
      <p:grpSp>
        <p:nvGrpSpPr>
          <p:cNvPr id="775" name="Google Shape;775;p34"/>
          <p:cNvGrpSpPr/>
          <p:nvPr/>
        </p:nvGrpSpPr>
        <p:grpSpPr>
          <a:xfrm>
            <a:off x="7922595" y="-284181"/>
            <a:ext cx="1955705" cy="1530309"/>
            <a:chOff x="7922595" y="-284181"/>
            <a:chExt cx="1955705" cy="1530309"/>
          </a:xfrm>
        </p:grpSpPr>
        <p:pic>
          <p:nvPicPr>
            <p:cNvPr id="776" name="Google Shape;776;p34"/>
            <p:cNvPicPr preferRelativeResize="0"/>
            <p:nvPr/>
          </p:nvPicPr>
          <p:blipFill rotWithShape="1">
            <a:blip r:embed="rId7" cstate="email">
              <a:extLst>
                <a:ext uri="{28A0092B-C50C-407E-A947-70E740481C1C}">
                  <a14:useLocalDpi xmlns:a14="http://schemas.microsoft.com/office/drawing/2010/main"/>
                </a:ext>
              </a:extLst>
            </a:blip>
            <a:srcRect l="21633" t="17863" r="20428" b="14750"/>
            <a:stretch>
              <a:fillRect/>
            </a:stretch>
          </p:blipFill>
          <p:spPr>
            <a:xfrm rot="-5736623">
              <a:off x="8415570" y="142619"/>
              <a:ext cx="1288140" cy="842662"/>
            </a:xfrm>
            <a:prstGeom prst="rect">
              <a:avLst/>
            </a:prstGeom>
            <a:noFill/>
            <a:ln>
              <a:noFill/>
            </a:ln>
          </p:spPr>
        </p:pic>
        <p:pic>
          <p:nvPicPr>
            <p:cNvPr id="777" name="Google Shape;777;p34"/>
            <p:cNvPicPr preferRelativeResize="0"/>
            <p:nvPr/>
          </p:nvPicPr>
          <p:blipFill rotWithShape="1">
            <a:blip r:embed="rId5" cstate="email">
              <a:extLst>
                <a:ext uri="{28A0092B-C50C-407E-A947-70E740481C1C}">
                  <a14:useLocalDpi xmlns:a14="http://schemas.microsoft.com/office/drawing/2010/main"/>
                </a:ext>
              </a:extLst>
            </a:blip>
            <a:srcRect l="16807" t="13569" r="25496" b="28489"/>
            <a:stretch>
              <a:fillRect/>
            </a:stretch>
          </p:blipFill>
          <p:spPr>
            <a:xfrm rot="8884106" flipH="1">
              <a:off x="8374062" y="-24956"/>
              <a:ext cx="1109387" cy="626640"/>
            </a:xfrm>
            <a:prstGeom prst="rect">
              <a:avLst/>
            </a:prstGeom>
            <a:noFill/>
            <a:ln>
              <a:noFill/>
            </a:ln>
          </p:spPr>
        </p:pic>
        <p:pic>
          <p:nvPicPr>
            <p:cNvPr id="778" name="Google Shape;778;p34"/>
            <p:cNvPicPr preferRelativeResize="0"/>
            <p:nvPr/>
          </p:nvPicPr>
          <p:blipFill rotWithShape="1">
            <a:blip r:embed="rId8" cstate="email">
              <a:extLst>
                <a:ext uri="{28A0092B-C50C-407E-A947-70E740481C1C}">
                  <a14:useLocalDpi xmlns:a14="http://schemas.microsoft.com/office/drawing/2010/main"/>
                </a:ext>
              </a:extLst>
            </a:blip>
            <a:srcRect l="11741" t="30139" r="13183" b="29518"/>
            <a:stretch>
              <a:fillRect/>
            </a:stretch>
          </p:blipFill>
          <p:spPr>
            <a:xfrm rot="-2243576">
              <a:off x="8203337" y="177453"/>
              <a:ext cx="1693561" cy="511878"/>
            </a:xfrm>
            <a:prstGeom prst="rect">
              <a:avLst/>
            </a:prstGeom>
            <a:noFill/>
            <a:ln>
              <a:noFill/>
            </a:ln>
          </p:spPr>
        </p:pic>
        <p:pic>
          <p:nvPicPr>
            <p:cNvPr id="779" name="Google Shape;779;p34"/>
            <p:cNvPicPr preferRelativeResize="0"/>
            <p:nvPr/>
          </p:nvPicPr>
          <p:blipFill rotWithShape="1">
            <a:blip r:embed="rId9" cstate="email">
              <a:extLst>
                <a:ext uri="{28A0092B-C50C-407E-A947-70E740481C1C}">
                  <a14:useLocalDpi xmlns:a14="http://schemas.microsoft.com/office/drawing/2010/main"/>
                </a:ext>
              </a:extLst>
            </a:blip>
            <a:srcRect l="23801" t="18444" r="27673" b="22759"/>
            <a:stretch>
              <a:fillRect/>
            </a:stretch>
          </p:blipFill>
          <p:spPr>
            <a:xfrm rot="10321865" flipH="1">
              <a:off x="7967426" y="-137299"/>
              <a:ext cx="1056938" cy="720398"/>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0"/>
        <p:cNvGrpSpPr/>
        <p:nvPr/>
      </p:nvGrpSpPr>
      <p:grpSpPr>
        <a:xfrm>
          <a:off x="0" y="0"/>
          <a:ext cx="0" cy="0"/>
          <a:chOff x="0" y="0"/>
          <a:chExt cx="0" cy="0"/>
        </a:xfrm>
      </p:grpSpPr>
      <p:pic>
        <p:nvPicPr>
          <p:cNvPr id="101" name="Google Shape;101;p4"/>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102" name="Google Shape;102;p4"/>
          <p:cNvSpPr txBox="1">
            <a:spLocks noGrp="1"/>
          </p:cNvSpPr>
          <p:nvPr>
            <p:ph type="body" idx="1"/>
          </p:nvPr>
        </p:nvSpPr>
        <p:spPr>
          <a:xfrm>
            <a:off x="709875" y="1167825"/>
            <a:ext cx="7717500" cy="1055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chemeClr val="accent3"/>
              </a:buClr>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103" name="Google Shape;103;p4"/>
          <p:cNvSpPr txBox="1">
            <a:spLocks noGrp="1"/>
          </p:cNvSpPr>
          <p:nvPr>
            <p:ph type="title"/>
          </p:nvPr>
        </p:nvSpPr>
        <p:spPr>
          <a:xfrm>
            <a:off x="709863" y="539500"/>
            <a:ext cx="77175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04" name="Google Shape;104;p4"/>
          <p:cNvGrpSpPr/>
          <p:nvPr/>
        </p:nvGrpSpPr>
        <p:grpSpPr>
          <a:xfrm>
            <a:off x="7897436" y="-512975"/>
            <a:ext cx="1559963" cy="1626324"/>
            <a:chOff x="7897436" y="-512975"/>
            <a:chExt cx="1559963" cy="1626324"/>
          </a:xfrm>
        </p:grpSpPr>
        <p:pic>
          <p:nvPicPr>
            <p:cNvPr id="105" name="Google Shape;105;p4"/>
            <p:cNvPicPr preferRelativeResize="0"/>
            <p:nvPr/>
          </p:nvPicPr>
          <p:blipFill rotWithShape="1">
            <a:blip r:embed="rId3" cstate="email">
              <a:extLst>
                <a:ext uri="{28A0092B-C50C-407E-A947-70E740481C1C}">
                  <a14:useLocalDpi xmlns:a14="http://schemas.microsoft.com/office/drawing/2010/main"/>
                </a:ext>
              </a:extLst>
            </a:blip>
            <a:srcRect l="18010" t="17001" r="10774" b="14330"/>
            <a:stretch>
              <a:fillRect/>
            </a:stretch>
          </p:blipFill>
          <p:spPr>
            <a:xfrm rot="4779893" flipH="1">
              <a:off x="8210353" y="46730"/>
              <a:ext cx="1314022" cy="712691"/>
            </a:xfrm>
            <a:prstGeom prst="rect">
              <a:avLst/>
            </a:prstGeom>
            <a:noFill/>
            <a:ln>
              <a:noFill/>
            </a:ln>
          </p:spPr>
        </p:pic>
        <p:pic>
          <p:nvPicPr>
            <p:cNvPr id="106" name="Google Shape;106;p4"/>
            <p:cNvPicPr preferRelativeResize="0"/>
            <p:nvPr/>
          </p:nvPicPr>
          <p:blipFill rotWithShape="1">
            <a:blip r:embed="rId4" cstate="email">
              <a:extLst>
                <a:ext uri="{28A0092B-C50C-407E-A947-70E740481C1C}">
                  <a14:useLocalDpi xmlns:a14="http://schemas.microsoft.com/office/drawing/2010/main"/>
                </a:ext>
              </a:extLst>
            </a:blip>
            <a:srcRect l="16807" t="13569" r="25496" b="28489"/>
            <a:stretch>
              <a:fillRect/>
            </a:stretch>
          </p:blipFill>
          <p:spPr>
            <a:xfrm rot="10152883" flipH="1">
              <a:off x="8128127" y="-85152"/>
              <a:ext cx="1273227" cy="719178"/>
            </a:xfrm>
            <a:prstGeom prst="rect">
              <a:avLst/>
            </a:prstGeom>
            <a:noFill/>
            <a:ln>
              <a:noFill/>
            </a:ln>
          </p:spPr>
        </p:pic>
        <p:pic>
          <p:nvPicPr>
            <p:cNvPr id="107" name="Google Shape;107;p4"/>
            <p:cNvPicPr preferRelativeResize="0"/>
            <p:nvPr/>
          </p:nvPicPr>
          <p:blipFill rotWithShape="1">
            <a:blip r:embed="rId5" cstate="email">
              <a:extLst>
                <a:ext uri="{28A0092B-C50C-407E-A947-70E740481C1C}">
                  <a14:useLocalDpi xmlns:a14="http://schemas.microsoft.com/office/drawing/2010/main"/>
                </a:ext>
              </a:extLst>
            </a:blip>
            <a:srcRect l="23801" t="18444" r="27673" b="22759"/>
            <a:stretch>
              <a:fillRect/>
            </a:stretch>
          </p:blipFill>
          <p:spPr>
            <a:xfrm rot="-2853187">
              <a:off x="7987238" y="-252286"/>
              <a:ext cx="1009804" cy="688272"/>
            </a:xfrm>
            <a:prstGeom prst="rect">
              <a:avLst/>
            </a:prstGeom>
            <a:noFill/>
            <a:ln>
              <a:noFill/>
            </a:ln>
          </p:spPr>
        </p:pic>
      </p:grpSp>
      <p:grpSp>
        <p:nvGrpSpPr>
          <p:cNvPr id="108" name="Google Shape;108;p4"/>
          <p:cNvGrpSpPr/>
          <p:nvPr/>
        </p:nvGrpSpPr>
        <p:grpSpPr>
          <a:xfrm>
            <a:off x="-825859" y="-724040"/>
            <a:ext cx="2040078" cy="1878693"/>
            <a:chOff x="-825859" y="-724040"/>
            <a:chExt cx="2040078" cy="1878693"/>
          </a:xfrm>
        </p:grpSpPr>
        <p:pic>
          <p:nvPicPr>
            <p:cNvPr id="109" name="Google Shape;109;p4"/>
            <p:cNvPicPr preferRelativeResize="0"/>
            <p:nvPr/>
          </p:nvPicPr>
          <p:blipFill rotWithShape="1">
            <a:blip r:embed="rId6" cstate="email">
              <a:extLst>
                <a:ext uri="{28A0092B-C50C-407E-A947-70E740481C1C}">
                  <a14:useLocalDpi xmlns:a14="http://schemas.microsoft.com/office/drawing/2010/main"/>
                </a:ext>
              </a:extLst>
            </a:blip>
            <a:srcRect l="22840" t="20866" r="22358" b="17761"/>
            <a:stretch>
              <a:fillRect/>
            </a:stretch>
          </p:blipFill>
          <p:spPr>
            <a:xfrm rot="1488148" flipH="1">
              <a:off x="285755" y="-177433"/>
              <a:ext cx="854933" cy="538577"/>
            </a:xfrm>
            <a:prstGeom prst="rect">
              <a:avLst/>
            </a:prstGeom>
            <a:noFill/>
            <a:ln>
              <a:noFill/>
            </a:ln>
          </p:spPr>
        </p:pic>
        <p:pic>
          <p:nvPicPr>
            <p:cNvPr id="110" name="Google Shape;110;p4"/>
            <p:cNvPicPr preferRelativeResize="0"/>
            <p:nvPr/>
          </p:nvPicPr>
          <p:blipFill rotWithShape="1">
            <a:blip r:embed="rId7" cstate="email">
              <a:extLst>
                <a:ext uri="{28A0092B-C50C-407E-A947-70E740481C1C}">
                  <a14:useLocalDpi xmlns:a14="http://schemas.microsoft.com/office/drawing/2010/main"/>
                </a:ext>
              </a:extLst>
            </a:blip>
            <a:srcRect l="22611" t="17858" r="22346" b="32355"/>
            <a:stretch>
              <a:fillRect/>
            </a:stretch>
          </p:blipFill>
          <p:spPr>
            <a:xfrm rot="-4694746">
              <a:off x="-428505" y="225362"/>
              <a:ext cx="1167849" cy="594176"/>
            </a:xfrm>
            <a:prstGeom prst="rect">
              <a:avLst/>
            </a:prstGeom>
            <a:noFill/>
            <a:ln>
              <a:noFill/>
            </a:ln>
          </p:spPr>
        </p:pic>
        <p:pic>
          <p:nvPicPr>
            <p:cNvPr id="111" name="Google Shape;111;p4"/>
            <p:cNvPicPr preferRelativeResize="0"/>
            <p:nvPr/>
          </p:nvPicPr>
          <p:blipFill rotWithShape="1">
            <a:blip r:embed="rId8" cstate="email">
              <a:extLst>
                <a:ext uri="{28A0092B-C50C-407E-A947-70E740481C1C}">
                  <a14:useLocalDpi xmlns:a14="http://schemas.microsoft.com/office/drawing/2010/main"/>
                </a:ext>
              </a:extLst>
            </a:blip>
            <a:srcRect l="11741" t="30139" r="13183" b="29518"/>
            <a:stretch>
              <a:fillRect/>
            </a:stretch>
          </p:blipFill>
          <p:spPr>
            <a:xfrm rot="2494430" flipH="1">
              <a:off x="-874335" y="-169288"/>
              <a:ext cx="1888673" cy="570852"/>
            </a:xfrm>
            <a:prstGeom prst="rect">
              <a:avLst/>
            </a:prstGeom>
            <a:noFill/>
            <a:ln>
              <a:noFill/>
            </a:ln>
          </p:spPr>
        </p:pic>
        <p:pic>
          <p:nvPicPr>
            <p:cNvPr id="112" name="Google Shape;112;p4"/>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463992" flipH="1">
              <a:off x="-183737" y="-117399"/>
              <a:ext cx="896145" cy="231705"/>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3">
  <p:cSld name="CUSTOM_9_1_1">
    <p:spTree>
      <p:nvGrpSpPr>
        <p:cNvPr id="1" name="Shape 780"/>
        <p:cNvGrpSpPr/>
        <p:nvPr/>
      </p:nvGrpSpPr>
      <p:grpSpPr>
        <a:xfrm>
          <a:off x="0" y="0"/>
          <a:ext cx="0" cy="0"/>
          <a:chOff x="0" y="0"/>
          <a:chExt cx="0" cy="0"/>
        </a:xfrm>
      </p:grpSpPr>
      <p:pic>
        <p:nvPicPr>
          <p:cNvPr id="781" name="Google Shape;781;p35"/>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grpSp>
        <p:nvGrpSpPr>
          <p:cNvPr id="782" name="Google Shape;782;p35"/>
          <p:cNvGrpSpPr/>
          <p:nvPr/>
        </p:nvGrpSpPr>
        <p:grpSpPr>
          <a:xfrm>
            <a:off x="-217479" y="-175046"/>
            <a:ext cx="1283547" cy="1356330"/>
            <a:chOff x="-217479" y="-175046"/>
            <a:chExt cx="1283547" cy="1356330"/>
          </a:xfrm>
        </p:grpSpPr>
        <p:pic>
          <p:nvPicPr>
            <p:cNvPr id="783" name="Google Shape;783;p35"/>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6175191" flipH="1">
              <a:off x="-446308" y="233008"/>
              <a:ext cx="1267626" cy="540221"/>
            </a:xfrm>
            <a:prstGeom prst="rect">
              <a:avLst/>
            </a:prstGeom>
            <a:noFill/>
            <a:ln>
              <a:noFill/>
            </a:ln>
          </p:spPr>
        </p:pic>
        <p:pic>
          <p:nvPicPr>
            <p:cNvPr id="784" name="Google Shape;784;p35"/>
            <p:cNvPicPr preferRelativeResize="0"/>
            <p:nvPr/>
          </p:nvPicPr>
          <p:blipFill rotWithShape="1">
            <a:blip r:embed="rId4" cstate="email">
              <a:extLst>
                <a:ext uri="{28A0092B-C50C-407E-A947-70E740481C1C}">
                  <a14:useLocalDpi xmlns:a14="http://schemas.microsoft.com/office/drawing/2010/main"/>
                </a:ext>
              </a:extLst>
            </a:blip>
            <a:srcRect l="13906" t="5414" r="15356" b="13039"/>
            <a:stretch>
              <a:fillRect/>
            </a:stretch>
          </p:blipFill>
          <p:spPr>
            <a:xfrm rot="-6132879">
              <a:off x="-36080" y="108532"/>
              <a:ext cx="1194517" cy="774582"/>
            </a:xfrm>
            <a:prstGeom prst="rect">
              <a:avLst/>
            </a:prstGeom>
            <a:noFill/>
            <a:ln>
              <a:noFill/>
            </a:ln>
          </p:spPr>
        </p:pic>
        <p:pic>
          <p:nvPicPr>
            <p:cNvPr id="785" name="Google Shape;785;p35"/>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10524763">
              <a:off x="169688" y="19378"/>
              <a:ext cx="797622" cy="409495"/>
            </a:xfrm>
            <a:prstGeom prst="rect">
              <a:avLst/>
            </a:prstGeom>
            <a:noFill/>
            <a:ln>
              <a:noFill/>
            </a:ln>
          </p:spPr>
        </p:pic>
      </p:grpSp>
      <p:grpSp>
        <p:nvGrpSpPr>
          <p:cNvPr id="786" name="Google Shape;786;p35"/>
          <p:cNvGrpSpPr/>
          <p:nvPr/>
        </p:nvGrpSpPr>
        <p:grpSpPr>
          <a:xfrm>
            <a:off x="7828685" y="-407100"/>
            <a:ext cx="1742336" cy="1671449"/>
            <a:chOff x="7828685" y="-407100"/>
            <a:chExt cx="1742336" cy="1671449"/>
          </a:xfrm>
        </p:grpSpPr>
        <p:pic>
          <p:nvPicPr>
            <p:cNvPr id="787" name="Google Shape;787;p35"/>
            <p:cNvPicPr preferRelativeResize="0"/>
            <p:nvPr/>
          </p:nvPicPr>
          <p:blipFill rotWithShape="1">
            <a:blip r:embed="rId6" cstate="email">
              <a:extLst>
                <a:ext uri="{28A0092B-C50C-407E-A947-70E740481C1C}">
                  <a14:useLocalDpi xmlns:a14="http://schemas.microsoft.com/office/drawing/2010/main"/>
                </a:ext>
              </a:extLst>
            </a:blip>
            <a:srcRect l="22840" t="20866" r="22358" b="17761"/>
            <a:stretch>
              <a:fillRect/>
            </a:stretch>
          </p:blipFill>
          <p:spPr>
            <a:xfrm rot="9917629" flipH="1">
              <a:off x="7881092" y="40728"/>
              <a:ext cx="824214" cy="519216"/>
            </a:xfrm>
            <a:prstGeom prst="rect">
              <a:avLst/>
            </a:prstGeom>
            <a:noFill/>
            <a:ln>
              <a:noFill/>
            </a:ln>
          </p:spPr>
        </p:pic>
        <p:pic>
          <p:nvPicPr>
            <p:cNvPr id="788" name="Google Shape;788;p35"/>
            <p:cNvPicPr preferRelativeResize="0"/>
            <p:nvPr/>
          </p:nvPicPr>
          <p:blipFill rotWithShape="1">
            <a:blip r:embed="rId7" cstate="email">
              <a:extLst>
                <a:ext uri="{28A0092B-C50C-407E-A947-70E740481C1C}">
                  <a14:useLocalDpi xmlns:a14="http://schemas.microsoft.com/office/drawing/2010/main"/>
                </a:ext>
              </a:extLst>
            </a:blip>
            <a:srcRect l="22611" t="17858" r="22346" b="32355"/>
            <a:stretch>
              <a:fillRect/>
            </a:stretch>
          </p:blipFill>
          <p:spPr>
            <a:xfrm rot="5019241" flipH="1">
              <a:off x="8302390" y="370804"/>
              <a:ext cx="1125870" cy="572827"/>
            </a:xfrm>
            <a:prstGeom prst="rect">
              <a:avLst/>
            </a:prstGeom>
            <a:noFill/>
            <a:ln>
              <a:noFill/>
            </a:ln>
          </p:spPr>
        </p:pic>
        <p:pic>
          <p:nvPicPr>
            <p:cNvPr id="789" name="Google Shape;789;p35"/>
            <p:cNvPicPr preferRelativeResize="0"/>
            <p:nvPr/>
          </p:nvPicPr>
          <p:blipFill rotWithShape="1">
            <a:blip r:embed="rId8" cstate="email">
              <a:extLst>
                <a:ext uri="{28A0092B-C50C-407E-A947-70E740481C1C}">
                  <a14:useLocalDpi xmlns:a14="http://schemas.microsoft.com/office/drawing/2010/main"/>
                </a:ext>
              </a:extLst>
            </a:blip>
            <a:srcRect l="11741" t="30139" r="13183" b="29518"/>
            <a:stretch>
              <a:fillRect/>
            </a:stretch>
          </p:blipFill>
          <p:spPr>
            <a:xfrm rot="-2929988">
              <a:off x="7915126" y="163218"/>
              <a:ext cx="1756180" cy="530812"/>
            </a:xfrm>
            <a:prstGeom prst="rect">
              <a:avLst/>
            </a:prstGeom>
            <a:noFill/>
            <a:ln>
              <a:noFill/>
            </a:ln>
          </p:spPr>
        </p:pic>
        <p:pic>
          <p:nvPicPr>
            <p:cNvPr id="790" name="Google Shape;790;p35"/>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847757">
              <a:off x="8361242" y="5181"/>
              <a:ext cx="863943" cy="223371"/>
            </a:xfrm>
            <a:prstGeom prst="rect">
              <a:avLst/>
            </a:prstGeom>
            <a:noFill/>
            <a:ln>
              <a:noFill/>
            </a:ln>
          </p:spPr>
        </p:pic>
      </p:grpSp>
      <p:grpSp>
        <p:nvGrpSpPr>
          <p:cNvPr id="791" name="Google Shape;791;p35"/>
          <p:cNvGrpSpPr/>
          <p:nvPr/>
        </p:nvGrpSpPr>
        <p:grpSpPr>
          <a:xfrm>
            <a:off x="8017395" y="4254766"/>
            <a:ext cx="1262270" cy="1198357"/>
            <a:chOff x="8017395" y="4254766"/>
            <a:chExt cx="1262270" cy="1198357"/>
          </a:xfrm>
        </p:grpSpPr>
        <p:pic>
          <p:nvPicPr>
            <p:cNvPr id="792" name="Google Shape;792;p35"/>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5952596" flipH="1">
              <a:off x="8540084" y="4504854"/>
              <a:ext cx="793960" cy="407617"/>
            </a:xfrm>
            <a:prstGeom prst="rect">
              <a:avLst/>
            </a:prstGeom>
            <a:noFill/>
            <a:ln>
              <a:noFill/>
            </a:ln>
          </p:spPr>
        </p:pic>
        <p:pic>
          <p:nvPicPr>
            <p:cNvPr id="793" name="Google Shape;793;p35"/>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8321626">
              <a:off x="8037261" y="4593438"/>
              <a:ext cx="1222536" cy="521012"/>
            </a:xfrm>
            <a:prstGeom prst="rect">
              <a:avLst/>
            </a:prstGeom>
            <a:noFill/>
            <a:ln>
              <a:noFill/>
            </a:ln>
          </p:spPr>
        </p:pic>
      </p:grpSp>
      <p:grpSp>
        <p:nvGrpSpPr>
          <p:cNvPr id="794" name="Google Shape;794;p35"/>
          <p:cNvGrpSpPr/>
          <p:nvPr/>
        </p:nvGrpSpPr>
        <p:grpSpPr>
          <a:xfrm>
            <a:off x="-346641" y="4203137"/>
            <a:ext cx="1489932" cy="1342807"/>
            <a:chOff x="-346641" y="4203137"/>
            <a:chExt cx="1489932" cy="1342807"/>
          </a:xfrm>
        </p:grpSpPr>
        <p:pic>
          <p:nvPicPr>
            <p:cNvPr id="795" name="Google Shape;795;p35"/>
            <p:cNvPicPr preferRelativeResize="0"/>
            <p:nvPr/>
          </p:nvPicPr>
          <p:blipFill rotWithShape="1">
            <a:blip r:embed="rId10" cstate="email">
              <a:extLst>
                <a:ext uri="{28A0092B-C50C-407E-A947-70E740481C1C}">
                  <a14:useLocalDpi xmlns:a14="http://schemas.microsoft.com/office/drawing/2010/main"/>
                </a:ext>
              </a:extLst>
            </a:blip>
            <a:srcRect l="16807" t="13569" r="25496" b="28489"/>
            <a:stretch>
              <a:fillRect/>
            </a:stretch>
          </p:blipFill>
          <p:spPr>
            <a:xfrm rot="-1834434" flipH="1">
              <a:off x="-206160" y="4473319"/>
              <a:ext cx="1256306" cy="709630"/>
            </a:xfrm>
            <a:prstGeom prst="rect">
              <a:avLst/>
            </a:prstGeom>
            <a:noFill/>
            <a:ln>
              <a:noFill/>
            </a:ln>
          </p:spPr>
        </p:pic>
        <p:pic>
          <p:nvPicPr>
            <p:cNvPr id="796" name="Google Shape;796;p35"/>
            <p:cNvPicPr preferRelativeResize="0"/>
            <p:nvPr/>
          </p:nvPicPr>
          <p:blipFill rotWithShape="1">
            <a:blip r:embed="rId11" cstate="email">
              <a:extLst>
                <a:ext uri="{28A0092B-C50C-407E-A947-70E740481C1C}">
                  <a14:useLocalDpi xmlns:a14="http://schemas.microsoft.com/office/drawing/2010/main"/>
                </a:ext>
              </a:extLst>
            </a:blip>
            <a:srcRect l="23801" t="18444" r="27673" b="22759"/>
            <a:stretch>
              <a:fillRect/>
            </a:stretch>
          </p:blipFill>
          <p:spPr>
            <a:xfrm rot="6516781">
              <a:off x="-365078" y="4569952"/>
              <a:ext cx="1056942" cy="720397"/>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3"/>
        <p:cNvGrpSpPr/>
        <p:nvPr/>
      </p:nvGrpSpPr>
      <p:grpSpPr>
        <a:xfrm>
          <a:off x="0" y="0"/>
          <a:ext cx="0" cy="0"/>
          <a:chOff x="0" y="0"/>
          <a:chExt cx="0" cy="0"/>
        </a:xfrm>
      </p:grpSpPr>
      <p:pic>
        <p:nvPicPr>
          <p:cNvPr id="114" name="Google Shape;114;p5"/>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115" name="Google Shape;115;p5"/>
          <p:cNvSpPr txBox="1">
            <a:spLocks noGrp="1"/>
          </p:cNvSpPr>
          <p:nvPr>
            <p:ph type="subTitle" idx="1"/>
          </p:nvPr>
        </p:nvSpPr>
        <p:spPr>
          <a:xfrm>
            <a:off x="5055279" y="4000025"/>
            <a:ext cx="2505600" cy="60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6" name="Google Shape;116;p5"/>
          <p:cNvSpPr txBox="1">
            <a:spLocks noGrp="1"/>
          </p:cNvSpPr>
          <p:nvPr>
            <p:ph type="subTitle" idx="2"/>
          </p:nvPr>
        </p:nvSpPr>
        <p:spPr>
          <a:xfrm>
            <a:off x="1583300" y="4000025"/>
            <a:ext cx="2505600" cy="60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7" name="Google Shape;117;p5"/>
          <p:cNvSpPr txBox="1">
            <a:spLocks noGrp="1"/>
          </p:cNvSpPr>
          <p:nvPr>
            <p:ph type="subTitle" idx="3"/>
          </p:nvPr>
        </p:nvSpPr>
        <p:spPr>
          <a:xfrm>
            <a:off x="5055275" y="3503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18" name="Google Shape;118;p5"/>
          <p:cNvSpPr txBox="1">
            <a:spLocks noGrp="1"/>
          </p:cNvSpPr>
          <p:nvPr>
            <p:ph type="subTitle" idx="4"/>
          </p:nvPr>
        </p:nvSpPr>
        <p:spPr>
          <a:xfrm>
            <a:off x="1583075" y="3503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panose="020B0606020202050201"/>
              <a:buNone/>
              <a:defRPr sz="24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19" name="Google Shape;119;p5"/>
          <p:cNvSpPr txBox="1">
            <a:spLocks noGrp="1"/>
          </p:cNvSpPr>
          <p:nvPr>
            <p:ph type="title"/>
          </p:nvPr>
        </p:nvSpPr>
        <p:spPr>
          <a:xfrm>
            <a:off x="713225" y="539500"/>
            <a:ext cx="7717500" cy="537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20" name="Google Shape;120;p5"/>
          <p:cNvGrpSpPr/>
          <p:nvPr/>
        </p:nvGrpSpPr>
        <p:grpSpPr>
          <a:xfrm>
            <a:off x="7890290" y="3920275"/>
            <a:ext cx="1818536" cy="1671449"/>
            <a:chOff x="7890290" y="3920275"/>
            <a:chExt cx="1818536" cy="1671449"/>
          </a:xfrm>
        </p:grpSpPr>
        <p:pic>
          <p:nvPicPr>
            <p:cNvPr id="121" name="Google Shape;121;p5"/>
            <p:cNvPicPr preferRelativeResize="0"/>
            <p:nvPr/>
          </p:nvPicPr>
          <p:blipFill rotWithShape="1">
            <a:blip r:embed="rId3" cstate="email">
              <a:extLst>
                <a:ext uri="{28A0092B-C50C-407E-A947-70E740481C1C}">
                  <a14:useLocalDpi xmlns:a14="http://schemas.microsoft.com/office/drawing/2010/main"/>
                </a:ext>
              </a:extLst>
            </a:blip>
            <a:srcRect l="22840" t="20866" r="22358" b="17761"/>
            <a:stretch>
              <a:fillRect/>
            </a:stretch>
          </p:blipFill>
          <p:spPr>
            <a:xfrm rot="882371">
              <a:off x="7942697" y="4624679"/>
              <a:ext cx="824214" cy="519216"/>
            </a:xfrm>
            <a:prstGeom prst="rect">
              <a:avLst/>
            </a:prstGeom>
            <a:noFill/>
            <a:ln>
              <a:noFill/>
            </a:ln>
          </p:spPr>
        </p:pic>
        <p:pic>
          <p:nvPicPr>
            <p:cNvPr id="122" name="Google Shape;122;p5"/>
            <p:cNvPicPr preferRelativeResize="0"/>
            <p:nvPr/>
          </p:nvPicPr>
          <p:blipFill rotWithShape="1">
            <a:blip r:embed="rId4" cstate="email">
              <a:extLst>
                <a:ext uri="{28A0092B-C50C-407E-A947-70E740481C1C}">
                  <a14:useLocalDpi xmlns:a14="http://schemas.microsoft.com/office/drawing/2010/main"/>
                </a:ext>
              </a:extLst>
            </a:blip>
            <a:srcRect l="22611" t="17858" r="22346" b="32355"/>
            <a:stretch>
              <a:fillRect/>
            </a:stretch>
          </p:blipFill>
          <p:spPr>
            <a:xfrm rot="5780759">
              <a:off x="8387395" y="4317593"/>
              <a:ext cx="1125870" cy="572827"/>
            </a:xfrm>
            <a:prstGeom prst="rect">
              <a:avLst/>
            </a:prstGeom>
            <a:noFill/>
            <a:ln>
              <a:noFill/>
            </a:ln>
          </p:spPr>
        </p:pic>
        <p:pic>
          <p:nvPicPr>
            <p:cNvPr id="123" name="Google Shape;123;p5"/>
            <p:cNvPicPr preferRelativeResize="0"/>
            <p:nvPr/>
          </p:nvPicPr>
          <p:blipFill rotWithShape="1">
            <a:blip r:embed="rId5" cstate="email">
              <a:extLst>
                <a:ext uri="{28A0092B-C50C-407E-A947-70E740481C1C}">
                  <a14:useLocalDpi xmlns:a14="http://schemas.microsoft.com/office/drawing/2010/main"/>
                </a:ext>
              </a:extLst>
            </a:blip>
            <a:srcRect l="11741" t="30139" r="13183" b="29518"/>
            <a:stretch>
              <a:fillRect/>
            </a:stretch>
          </p:blipFill>
          <p:spPr>
            <a:xfrm rot="-7870012" flipH="1">
              <a:off x="8052931" y="4490593"/>
              <a:ext cx="1756180" cy="530812"/>
            </a:xfrm>
            <a:prstGeom prst="rect">
              <a:avLst/>
            </a:prstGeom>
            <a:noFill/>
            <a:ln>
              <a:noFill/>
            </a:ln>
          </p:spPr>
        </p:pic>
        <p:pic>
          <p:nvPicPr>
            <p:cNvPr id="124" name="Google Shape;124;p5"/>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10307278" flipH="1">
              <a:off x="8422860" y="4957946"/>
              <a:ext cx="863945" cy="223372"/>
            </a:xfrm>
            <a:prstGeom prst="rect">
              <a:avLst/>
            </a:prstGeom>
            <a:noFill/>
            <a:ln>
              <a:noFill/>
            </a:ln>
          </p:spPr>
        </p:pic>
      </p:grpSp>
      <p:grpSp>
        <p:nvGrpSpPr>
          <p:cNvPr id="125" name="Google Shape;125;p5"/>
          <p:cNvGrpSpPr/>
          <p:nvPr/>
        </p:nvGrpSpPr>
        <p:grpSpPr>
          <a:xfrm>
            <a:off x="-329000" y="3987676"/>
            <a:ext cx="1450604" cy="1381493"/>
            <a:chOff x="-329000" y="3987676"/>
            <a:chExt cx="1450604" cy="1381493"/>
          </a:xfrm>
        </p:grpSpPr>
        <p:pic>
          <p:nvPicPr>
            <p:cNvPr id="126" name="Google Shape;126;p5"/>
            <p:cNvPicPr preferRelativeResize="0"/>
            <p:nvPr/>
          </p:nvPicPr>
          <p:blipFill rotWithShape="1">
            <a:blip r:embed="rId3" cstate="email">
              <a:extLst>
                <a:ext uri="{28A0092B-C50C-407E-A947-70E740481C1C}">
                  <a14:useLocalDpi xmlns:a14="http://schemas.microsoft.com/office/drawing/2010/main"/>
                </a:ext>
              </a:extLst>
            </a:blip>
            <a:srcRect l="22840" t="20866" r="22358" b="17761"/>
            <a:stretch>
              <a:fillRect/>
            </a:stretch>
          </p:blipFill>
          <p:spPr>
            <a:xfrm rot="-1516539" flipH="1">
              <a:off x="225998" y="4679680"/>
              <a:ext cx="824212" cy="519215"/>
            </a:xfrm>
            <a:prstGeom prst="rect">
              <a:avLst/>
            </a:prstGeom>
            <a:noFill/>
            <a:ln>
              <a:noFill/>
            </a:ln>
          </p:spPr>
        </p:pic>
        <p:pic>
          <p:nvPicPr>
            <p:cNvPr id="127" name="Google Shape;127;p5"/>
            <p:cNvPicPr preferRelativeResize="0"/>
            <p:nvPr/>
          </p:nvPicPr>
          <p:blipFill rotWithShape="1">
            <a:blip r:embed="rId7" cstate="email">
              <a:extLst>
                <a:ext uri="{28A0092B-C50C-407E-A947-70E740481C1C}">
                  <a14:useLocalDpi xmlns:a14="http://schemas.microsoft.com/office/drawing/2010/main"/>
                </a:ext>
              </a:extLst>
            </a:blip>
            <a:srcRect l="16718" t="30304" r="26067" b="26347"/>
            <a:stretch>
              <a:fillRect/>
            </a:stretch>
          </p:blipFill>
          <p:spPr>
            <a:xfrm rot="-4624809">
              <a:off x="-422328" y="4420894"/>
              <a:ext cx="1267626" cy="540221"/>
            </a:xfrm>
            <a:prstGeom prst="rect">
              <a:avLst/>
            </a:prstGeom>
            <a:noFill/>
            <a:ln>
              <a:noFill/>
            </a:ln>
          </p:spPr>
        </p:pic>
        <p:pic>
          <p:nvPicPr>
            <p:cNvPr id="128" name="Google Shape;128;p5"/>
            <p:cNvPicPr preferRelativeResize="0"/>
            <p:nvPr/>
          </p:nvPicPr>
          <p:blipFill rotWithShape="1">
            <a:blip r:embed="rId8" cstate="email">
              <a:extLst>
                <a:ext uri="{28A0092B-C50C-407E-A947-70E740481C1C}">
                  <a14:useLocalDpi xmlns:a14="http://schemas.microsoft.com/office/drawing/2010/main"/>
                </a:ext>
              </a:extLst>
            </a:blip>
            <a:srcRect l="18010" t="17001" r="10774" b="14330"/>
            <a:stretch>
              <a:fillRect/>
            </a:stretch>
          </p:blipFill>
          <p:spPr>
            <a:xfrm rot="9018709">
              <a:off x="-241400" y="4258114"/>
              <a:ext cx="1275401" cy="691773"/>
            </a:xfrm>
            <a:prstGeom prst="rect">
              <a:avLst/>
            </a:prstGeom>
            <a:noFill/>
            <a:ln>
              <a:noFill/>
            </a:ln>
          </p:spPr>
        </p:pic>
      </p:grpSp>
      <p:grpSp>
        <p:nvGrpSpPr>
          <p:cNvPr id="129" name="Google Shape;129;p5"/>
          <p:cNvGrpSpPr/>
          <p:nvPr/>
        </p:nvGrpSpPr>
        <p:grpSpPr>
          <a:xfrm>
            <a:off x="-284154" y="-214771"/>
            <a:ext cx="1266563" cy="1356330"/>
            <a:chOff x="-284154" y="-214771"/>
            <a:chExt cx="1266563" cy="1356330"/>
          </a:xfrm>
        </p:grpSpPr>
        <p:pic>
          <p:nvPicPr>
            <p:cNvPr id="130" name="Google Shape;130;p5"/>
            <p:cNvPicPr preferRelativeResize="0"/>
            <p:nvPr/>
          </p:nvPicPr>
          <p:blipFill rotWithShape="1">
            <a:blip r:embed="rId7" cstate="email">
              <a:extLst>
                <a:ext uri="{28A0092B-C50C-407E-A947-70E740481C1C}">
                  <a14:useLocalDpi xmlns:a14="http://schemas.microsoft.com/office/drawing/2010/main"/>
                </a:ext>
              </a:extLst>
            </a:blip>
            <a:srcRect l="16718" t="30304" r="26067" b="26347"/>
            <a:stretch>
              <a:fillRect/>
            </a:stretch>
          </p:blipFill>
          <p:spPr>
            <a:xfrm rot="-6175191" flipH="1">
              <a:off x="-512983" y="193283"/>
              <a:ext cx="1267626" cy="540221"/>
            </a:xfrm>
            <a:prstGeom prst="rect">
              <a:avLst/>
            </a:prstGeom>
            <a:noFill/>
            <a:ln>
              <a:noFill/>
            </a:ln>
          </p:spPr>
        </p:pic>
        <p:pic>
          <p:nvPicPr>
            <p:cNvPr id="131" name="Google Shape;131;p5"/>
            <p:cNvPicPr preferRelativeResize="0"/>
            <p:nvPr/>
          </p:nvPicPr>
          <p:blipFill rotWithShape="1">
            <a:blip r:embed="rId9" cstate="email">
              <a:extLst>
                <a:ext uri="{28A0092B-C50C-407E-A947-70E740481C1C}">
                  <a14:useLocalDpi xmlns:a14="http://schemas.microsoft.com/office/drawing/2010/main"/>
                </a:ext>
              </a:extLst>
            </a:blip>
            <a:srcRect l="13906" t="5414" r="15356" b="13039"/>
            <a:stretch>
              <a:fillRect/>
            </a:stretch>
          </p:blipFill>
          <p:spPr>
            <a:xfrm rot="-5400030">
              <a:off x="-92587" y="12640"/>
              <a:ext cx="1082501" cy="701968"/>
            </a:xfrm>
            <a:prstGeom prst="rect">
              <a:avLst/>
            </a:prstGeom>
            <a:noFill/>
            <a:ln>
              <a:noFill/>
            </a:ln>
          </p:spPr>
        </p:pic>
        <p:pic>
          <p:nvPicPr>
            <p:cNvPr id="132" name="Google Shape;132;p5"/>
            <p:cNvPicPr preferRelativeResize="0"/>
            <p:nvPr/>
          </p:nvPicPr>
          <p:blipFill rotWithShape="1">
            <a:blip r:embed="rId10" cstate="email">
              <a:extLst>
                <a:ext uri="{28A0092B-C50C-407E-A947-70E740481C1C}">
                  <a14:useLocalDpi xmlns:a14="http://schemas.microsoft.com/office/drawing/2010/main"/>
                </a:ext>
              </a:extLst>
            </a:blip>
            <a:srcRect l="15261" t="19145" r="21726" b="23343"/>
            <a:stretch>
              <a:fillRect/>
            </a:stretch>
          </p:blipFill>
          <p:spPr>
            <a:xfrm rot="10524763">
              <a:off x="169688" y="19378"/>
              <a:ext cx="797622" cy="409495"/>
            </a:xfrm>
            <a:prstGeom prst="rect">
              <a:avLst/>
            </a:prstGeom>
            <a:noFill/>
            <a:ln>
              <a:noFill/>
            </a:ln>
          </p:spPr>
        </p:pic>
      </p:grpSp>
      <p:grpSp>
        <p:nvGrpSpPr>
          <p:cNvPr id="133" name="Google Shape;133;p5"/>
          <p:cNvGrpSpPr/>
          <p:nvPr/>
        </p:nvGrpSpPr>
        <p:grpSpPr>
          <a:xfrm>
            <a:off x="7983211" y="-195352"/>
            <a:ext cx="1357014" cy="1443713"/>
            <a:chOff x="7983211" y="-195352"/>
            <a:chExt cx="1357014" cy="1443713"/>
          </a:xfrm>
        </p:grpSpPr>
        <p:pic>
          <p:nvPicPr>
            <p:cNvPr id="134" name="Google Shape;134;p5"/>
            <p:cNvPicPr preferRelativeResize="0"/>
            <p:nvPr/>
          </p:nvPicPr>
          <p:blipFill rotWithShape="1">
            <a:blip r:embed="rId4" cstate="email">
              <a:extLst>
                <a:ext uri="{28A0092B-C50C-407E-A947-70E740481C1C}">
                  <a14:useLocalDpi xmlns:a14="http://schemas.microsoft.com/office/drawing/2010/main"/>
                </a:ext>
              </a:extLst>
            </a:blip>
            <a:srcRect l="22611" t="17858" r="22346" b="32355"/>
            <a:stretch>
              <a:fillRect/>
            </a:stretch>
          </p:blipFill>
          <p:spPr>
            <a:xfrm rot="5019241" flipH="1">
              <a:off x="8302390" y="370804"/>
              <a:ext cx="1125870" cy="572827"/>
            </a:xfrm>
            <a:prstGeom prst="rect">
              <a:avLst/>
            </a:prstGeom>
            <a:noFill/>
            <a:ln>
              <a:noFill/>
            </a:ln>
          </p:spPr>
        </p:pic>
        <p:pic>
          <p:nvPicPr>
            <p:cNvPr id="135" name="Google Shape;135;p5"/>
            <p:cNvPicPr preferRelativeResize="0"/>
            <p:nvPr/>
          </p:nvPicPr>
          <p:blipFill rotWithShape="1">
            <a:blip r:embed="rId11" cstate="email">
              <a:extLst>
                <a:ext uri="{28A0092B-C50C-407E-A947-70E740481C1C}">
                  <a14:useLocalDpi xmlns:a14="http://schemas.microsoft.com/office/drawing/2010/main"/>
                </a:ext>
              </a:extLst>
            </a:blip>
            <a:srcRect/>
            <a:stretch>
              <a:fillRect/>
            </a:stretch>
          </p:blipFill>
          <p:spPr>
            <a:xfrm rot="7360442" flipH="1">
              <a:off x="8172212" y="209348"/>
              <a:ext cx="1239301" cy="508076"/>
            </a:xfrm>
            <a:prstGeom prst="rect">
              <a:avLst/>
            </a:prstGeom>
            <a:noFill/>
            <a:ln>
              <a:noFill/>
            </a:ln>
          </p:spPr>
        </p:pic>
        <p:pic>
          <p:nvPicPr>
            <p:cNvPr id="136" name="Google Shape;136;p5"/>
            <p:cNvPicPr preferRelativeResize="0"/>
            <p:nvPr/>
          </p:nvPicPr>
          <p:blipFill rotWithShape="1">
            <a:blip r:embed="rId10" cstate="email">
              <a:extLst>
                <a:ext uri="{28A0092B-C50C-407E-A947-70E740481C1C}">
                  <a14:useLocalDpi xmlns:a14="http://schemas.microsoft.com/office/drawing/2010/main"/>
                </a:ext>
              </a:extLst>
            </a:blip>
            <a:srcRect l="15261" t="19145" r="21726" b="23343"/>
            <a:stretch>
              <a:fillRect/>
            </a:stretch>
          </p:blipFill>
          <p:spPr>
            <a:xfrm rot="-1826926">
              <a:off x="8031968" y="99438"/>
              <a:ext cx="797620" cy="409494"/>
            </a:xfrm>
            <a:prstGeom prst="rect">
              <a:avLst/>
            </a:prstGeom>
            <a:noFill/>
            <a:ln>
              <a:noFill/>
            </a:ln>
          </p:spPr>
        </p:pic>
        <p:pic>
          <p:nvPicPr>
            <p:cNvPr id="137" name="Google Shape;137;p5"/>
            <p:cNvPicPr preferRelativeResize="0"/>
            <p:nvPr/>
          </p:nvPicPr>
          <p:blipFill rotWithShape="1">
            <a:blip r:embed="rId6" cstate="email">
              <a:extLst>
                <a:ext uri="{28A0092B-C50C-407E-A947-70E740481C1C}">
                  <a14:useLocalDpi xmlns:a14="http://schemas.microsoft.com/office/drawing/2010/main"/>
                </a:ext>
              </a:extLst>
            </a:blip>
            <a:srcRect l="15600" t="38185" r="20907" b="32629"/>
            <a:stretch>
              <a:fillRect/>
            </a:stretch>
          </p:blipFill>
          <p:spPr>
            <a:xfrm rot="-492722">
              <a:off x="8422843" y="-13870"/>
              <a:ext cx="863945" cy="223372"/>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pic>
        <p:nvPicPr>
          <p:cNvPr id="139" name="Google Shape;139;p6"/>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flipH="1">
            <a:off x="0" y="0"/>
            <a:ext cx="9144000" cy="5143500"/>
          </a:xfrm>
          <a:prstGeom prst="rect">
            <a:avLst/>
          </a:prstGeom>
          <a:noFill/>
          <a:ln>
            <a:noFill/>
          </a:ln>
        </p:spPr>
      </p:pic>
      <p:sp>
        <p:nvSpPr>
          <p:cNvPr id="140" name="Google Shape;140;p6"/>
          <p:cNvSpPr txBox="1">
            <a:spLocks noGrp="1"/>
          </p:cNvSpPr>
          <p:nvPr>
            <p:ph type="title"/>
          </p:nvPr>
        </p:nvSpPr>
        <p:spPr>
          <a:xfrm>
            <a:off x="713225" y="539500"/>
            <a:ext cx="77175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41" name="Google Shape;141;p6"/>
          <p:cNvGrpSpPr/>
          <p:nvPr/>
        </p:nvGrpSpPr>
        <p:grpSpPr>
          <a:xfrm>
            <a:off x="-434317" y="-208865"/>
            <a:ext cx="1485691" cy="1294063"/>
            <a:chOff x="-434317" y="-208865"/>
            <a:chExt cx="1485691" cy="1294063"/>
          </a:xfrm>
        </p:grpSpPr>
        <p:pic>
          <p:nvPicPr>
            <p:cNvPr id="142" name="Google Shape;142;p6"/>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2700010">
              <a:off x="-391352" y="126830"/>
              <a:ext cx="1153024" cy="491385"/>
            </a:xfrm>
            <a:prstGeom prst="rect">
              <a:avLst/>
            </a:prstGeom>
            <a:noFill/>
            <a:ln>
              <a:noFill/>
            </a:ln>
          </p:spPr>
        </p:pic>
        <p:pic>
          <p:nvPicPr>
            <p:cNvPr id="143" name="Google Shape;143;p6"/>
            <p:cNvPicPr preferRelativeResize="0"/>
            <p:nvPr/>
          </p:nvPicPr>
          <p:blipFill rotWithShape="1">
            <a:blip r:embed="rId4" cstate="email">
              <a:extLst>
                <a:ext uri="{28A0092B-C50C-407E-A947-70E740481C1C}">
                  <a14:useLocalDpi xmlns:a14="http://schemas.microsoft.com/office/drawing/2010/main"/>
                </a:ext>
              </a:extLst>
            </a:blip>
            <a:srcRect l="15261" t="19145" r="21726" b="23343"/>
            <a:stretch>
              <a:fillRect/>
            </a:stretch>
          </p:blipFill>
          <p:spPr>
            <a:xfrm rot="-7525478">
              <a:off x="-435209" y="363117"/>
              <a:ext cx="888250" cy="456026"/>
            </a:xfrm>
            <a:prstGeom prst="rect">
              <a:avLst/>
            </a:prstGeom>
            <a:noFill/>
            <a:ln>
              <a:noFill/>
            </a:ln>
          </p:spPr>
        </p:pic>
        <p:pic>
          <p:nvPicPr>
            <p:cNvPr id="144" name="Google Shape;144;p6"/>
            <p:cNvPicPr preferRelativeResize="0"/>
            <p:nvPr/>
          </p:nvPicPr>
          <p:blipFill rotWithShape="1">
            <a:blip r:embed="rId5" cstate="email">
              <a:extLst>
                <a:ext uri="{28A0092B-C50C-407E-A947-70E740481C1C}">
                  <a14:useLocalDpi xmlns:a14="http://schemas.microsoft.com/office/drawing/2010/main"/>
                </a:ext>
              </a:extLst>
            </a:blip>
            <a:srcRect l="12312" t="23868" r="22987" b="28489"/>
            <a:stretch>
              <a:fillRect/>
            </a:stretch>
          </p:blipFill>
          <p:spPr>
            <a:xfrm rot="-10156558">
              <a:off x="-223796" y="-71174"/>
              <a:ext cx="1238263" cy="512870"/>
            </a:xfrm>
            <a:prstGeom prst="rect">
              <a:avLst/>
            </a:prstGeom>
            <a:noFill/>
            <a:ln>
              <a:noFill/>
            </a:ln>
          </p:spPr>
        </p:pic>
      </p:grpSp>
      <p:grpSp>
        <p:nvGrpSpPr>
          <p:cNvPr id="145" name="Google Shape;145;p6"/>
          <p:cNvGrpSpPr/>
          <p:nvPr/>
        </p:nvGrpSpPr>
        <p:grpSpPr>
          <a:xfrm>
            <a:off x="7832325" y="-594426"/>
            <a:ext cx="1425675" cy="1581202"/>
            <a:chOff x="7832325" y="-594426"/>
            <a:chExt cx="1425675" cy="1581202"/>
          </a:xfrm>
        </p:grpSpPr>
        <p:pic>
          <p:nvPicPr>
            <p:cNvPr id="146" name="Google Shape;146;p6"/>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10441902" flipH="1">
              <a:off x="7868405" y="-197003"/>
              <a:ext cx="1353516" cy="764526"/>
            </a:xfrm>
            <a:prstGeom prst="rect">
              <a:avLst/>
            </a:prstGeom>
            <a:noFill/>
            <a:ln>
              <a:noFill/>
            </a:ln>
          </p:spPr>
        </p:pic>
        <p:pic>
          <p:nvPicPr>
            <p:cNvPr id="147" name="Google Shape;147;p6"/>
            <p:cNvPicPr preferRelativeResize="0"/>
            <p:nvPr/>
          </p:nvPicPr>
          <p:blipFill rotWithShape="1">
            <a:blip r:embed="rId7" cstate="email">
              <a:extLst>
                <a:ext uri="{28A0092B-C50C-407E-A947-70E740481C1C}">
                  <a14:useLocalDpi xmlns:a14="http://schemas.microsoft.com/office/drawing/2010/main"/>
                </a:ext>
              </a:extLst>
            </a:blip>
            <a:srcRect l="23801" t="18444" r="27673" b="22759"/>
            <a:stretch>
              <a:fillRect/>
            </a:stretch>
          </p:blipFill>
          <p:spPr>
            <a:xfrm rot="-2564152">
              <a:off x="8008420" y="-327320"/>
              <a:ext cx="1073483" cy="731669"/>
            </a:xfrm>
            <a:prstGeom prst="rect">
              <a:avLst/>
            </a:prstGeom>
            <a:noFill/>
            <a:ln>
              <a:noFill/>
            </a:ln>
          </p:spPr>
        </p:pic>
        <p:pic>
          <p:nvPicPr>
            <p:cNvPr id="148" name="Google Shape;148;p6"/>
            <p:cNvPicPr preferRelativeResize="0"/>
            <p:nvPr/>
          </p:nvPicPr>
          <p:blipFill rotWithShape="1">
            <a:blip r:embed="rId8" cstate="email">
              <a:extLst>
                <a:ext uri="{28A0092B-C50C-407E-A947-70E740481C1C}">
                  <a14:useLocalDpi xmlns:a14="http://schemas.microsoft.com/office/drawing/2010/main"/>
                </a:ext>
              </a:extLst>
            </a:blip>
            <a:srcRect l="18010" t="17001" r="10774" b="14330"/>
            <a:stretch>
              <a:fillRect/>
            </a:stretch>
          </p:blipFill>
          <p:spPr>
            <a:xfrm rot="5399935" flipH="1">
              <a:off x="8187614" y="6152"/>
              <a:ext cx="1271573" cy="689674"/>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9"/>
        <p:cNvGrpSpPr/>
        <p:nvPr/>
      </p:nvGrpSpPr>
      <p:grpSpPr>
        <a:xfrm>
          <a:off x="0" y="0"/>
          <a:ext cx="0" cy="0"/>
          <a:chOff x="0" y="0"/>
          <a:chExt cx="0" cy="0"/>
        </a:xfrm>
      </p:grpSpPr>
      <p:pic>
        <p:nvPicPr>
          <p:cNvPr id="150" name="Google Shape;150;p7"/>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a:off x="0" y="0"/>
            <a:ext cx="9144000" cy="5143500"/>
          </a:xfrm>
          <a:prstGeom prst="rect">
            <a:avLst/>
          </a:prstGeom>
          <a:noFill/>
          <a:ln>
            <a:noFill/>
          </a:ln>
        </p:spPr>
      </p:pic>
      <p:sp>
        <p:nvSpPr>
          <p:cNvPr id="151" name="Google Shape;151;p7"/>
          <p:cNvSpPr txBox="1">
            <a:spLocks noGrp="1"/>
          </p:cNvSpPr>
          <p:nvPr>
            <p:ph type="title"/>
          </p:nvPr>
        </p:nvSpPr>
        <p:spPr>
          <a:xfrm>
            <a:off x="948600" y="965525"/>
            <a:ext cx="2823300" cy="216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2" name="Google Shape;152;p7"/>
          <p:cNvSpPr txBox="1">
            <a:spLocks noGrp="1"/>
          </p:cNvSpPr>
          <p:nvPr>
            <p:ph type="subTitle" idx="1"/>
          </p:nvPr>
        </p:nvSpPr>
        <p:spPr>
          <a:xfrm>
            <a:off x="948600" y="3132225"/>
            <a:ext cx="2823300" cy="111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7"/>
          <p:cNvSpPr>
            <a:spLocks noGrp="1"/>
          </p:cNvSpPr>
          <p:nvPr>
            <p:ph type="pic" idx="2"/>
          </p:nvPr>
        </p:nvSpPr>
        <p:spPr>
          <a:xfrm>
            <a:off x="4565975" y="533875"/>
            <a:ext cx="3617100" cy="4075800"/>
          </a:xfrm>
          <a:prstGeom prst="ellipse">
            <a:avLst/>
          </a:prstGeom>
          <a:noFill/>
          <a:ln>
            <a:noFill/>
          </a:ln>
        </p:spPr>
      </p:sp>
      <p:grpSp>
        <p:nvGrpSpPr>
          <p:cNvPr id="154" name="Google Shape;154;p7"/>
          <p:cNvGrpSpPr/>
          <p:nvPr/>
        </p:nvGrpSpPr>
        <p:grpSpPr>
          <a:xfrm>
            <a:off x="-217479" y="-175046"/>
            <a:ext cx="1283547" cy="1356330"/>
            <a:chOff x="-217479" y="-175046"/>
            <a:chExt cx="1283547" cy="1356330"/>
          </a:xfrm>
        </p:grpSpPr>
        <p:pic>
          <p:nvPicPr>
            <p:cNvPr id="155" name="Google Shape;155;p7"/>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6175191" flipH="1">
              <a:off x="-446308" y="233008"/>
              <a:ext cx="1267626" cy="540221"/>
            </a:xfrm>
            <a:prstGeom prst="rect">
              <a:avLst/>
            </a:prstGeom>
            <a:noFill/>
            <a:ln>
              <a:noFill/>
            </a:ln>
          </p:spPr>
        </p:pic>
        <p:pic>
          <p:nvPicPr>
            <p:cNvPr id="156" name="Google Shape;156;p7"/>
            <p:cNvPicPr preferRelativeResize="0"/>
            <p:nvPr/>
          </p:nvPicPr>
          <p:blipFill rotWithShape="1">
            <a:blip r:embed="rId4" cstate="email">
              <a:extLst>
                <a:ext uri="{28A0092B-C50C-407E-A947-70E740481C1C}">
                  <a14:useLocalDpi xmlns:a14="http://schemas.microsoft.com/office/drawing/2010/main"/>
                </a:ext>
              </a:extLst>
            </a:blip>
            <a:srcRect l="13906" t="5414" r="15356" b="13039"/>
            <a:stretch>
              <a:fillRect/>
            </a:stretch>
          </p:blipFill>
          <p:spPr>
            <a:xfrm rot="-6132879">
              <a:off x="-36080" y="108532"/>
              <a:ext cx="1194517" cy="774582"/>
            </a:xfrm>
            <a:prstGeom prst="rect">
              <a:avLst/>
            </a:prstGeom>
            <a:noFill/>
            <a:ln>
              <a:noFill/>
            </a:ln>
          </p:spPr>
        </p:pic>
        <p:pic>
          <p:nvPicPr>
            <p:cNvPr id="157" name="Google Shape;157;p7"/>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10524763">
              <a:off x="169688" y="19378"/>
              <a:ext cx="797622" cy="409495"/>
            </a:xfrm>
            <a:prstGeom prst="rect">
              <a:avLst/>
            </a:prstGeom>
            <a:noFill/>
            <a:ln>
              <a:noFill/>
            </a:ln>
          </p:spPr>
        </p:pic>
      </p:grpSp>
      <p:grpSp>
        <p:nvGrpSpPr>
          <p:cNvPr id="158" name="Google Shape;158;p7"/>
          <p:cNvGrpSpPr/>
          <p:nvPr/>
        </p:nvGrpSpPr>
        <p:grpSpPr>
          <a:xfrm>
            <a:off x="7828685" y="-407100"/>
            <a:ext cx="1742336" cy="1671449"/>
            <a:chOff x="7828685" y="-407100"/>
            <a:chExt cx="1742336" cy="1671449"/>
          </a:xfrm>
        </p:grpSpPr>
        <p:pic>
          <p:nvPicPr>
            <p:cNvPr id="159" name="Google Shape;159;p7"/>
            <p:cNvPicPr preferRelativeResize="0"/>
            <p:nvPr/>
          </p:nvPicPr>
          <p:blipFill rotWithShape="1">
            <a:blip r:embed="rId6" cstate="email">
              <a:extLst>
                <a:ext uri="{28A0092B-C50C-407E-A947-70E740481C1C}">
                  <a14:useLocalDpi xmlns:a14="http://schemas.microsoft.com/office/drawing/2010/main"/>
                </a:ext>
              </a:extLst>
            </a:blip>
            <a:srcRect l="22840" t="20866" r="22358" b="17761"/>
            <a:stretch>
              <a:fillRect/>
            </a:stretch>
          </p:blipFill>
          <p:spPr>
            <a:xfrm rot="9917629" flipH="1">
              <a:off x="7881092" y="40728"/>
              <a:ext cx="824214" cy="519216"/>
            </a:xfrm>
            <a:prstGeom prst="rect">
              <a:avLst/>
            </a:prstGeom>
            <a:noFill/>
            <a:ln>
              <a:noFill/>
            </a:ln>
          </p:spPr>
        </p:pic>
        <p:pic>
          <p:nvPicPr>
            <p:cNvPr id="160" name="Google Shape;160;p7"/>
            <p:cNvPicPr preferRelativeResize="0"/>
            <p:nvPr/>
          </p:nvPicPr>
          <p:blipFill rotWithShape="1">
            <a:blip r:embed="rId7" cstate="email">
              <a:extLst>
                <a:ext uri="{28A0092B-C50C-407E-A947-70E740481C1C}">
                  <a14:useLocalDpi xmlns:a14="http://schemas.microsoft.com/office/drawing/2010/main"/>
                </a:ext>
              </a:extLst>
            </a:blip>
            <a:srcRect l="22611" t="17858" r="22346" b="32355"/>
            <a:stretch>
              <a:fillRect/>
            </a:stretch>
          </p:blipFill>
          <p:spPr>
            <a:xfrm rot="5019241" flipH="1">
              <a:off x="8302390" y="370804"/>
              <a:ext cx="1125870" cy="572827"/>
            </a:xfrm>
            <a:prstGeom prst="rect">
              <a:avLst/>
            </a:prstGeom>
            <a:noFill/>
            <a:ln>
              <a:noFill/>
            </a:ln>
          </p:spPr>
        </p:pic>
        <p:pic>
          <p:nvPicPr>
            <p:cNvPr id="161" name="Google Shape;161;p7"/>
            <p:cNvPicPr preferRelativeResize="0"/>
            <p:nvPr/>
          </p:nvPicPr>
          <p:blipFill rotWithShape="1">
            <a:blip r:embed="rId8" cstate="email">
              <a:extLst>
                <a:ext uri="{28A0092B-C50C-407E-A947-70E740481C1C}">
                  <a14:useLocalDpi xmlns:a14="http://schemas.microsoft.com/office/drawing/2010/main"/>
                </a:ext>
              </a:extLst>
            </a:blip>
            <a:srcRect l="11741" t="30139" r="13183" b="29518"/>
            <a:stretch>
              <a:fillRect/>
            </a:stretch>
          </p:blipFill>
          <p:spPr>
            <a:xfrm rot="-2929988">
              <a:off x="7915126" y="163218"/>
              <a:ext cx="1756180" cy="530812"/>
            </a:xfrm>
            <a:prstGeom prst="rect">
              <a:avLst/>
            </a:prstGeom>
            <a:noFill/>
            <a:ln>
              <a:noFill/>
            </a:ln>
          </p:spPr>
        </p:pic>
        <p:pic>
          <p:nvPicPr>
            <p:cNvPr id="162" name="Google Shape;162;p7"/>
            <p:cNvPicPr preferRelativeResize="0"/>
            <p:nvPr/>
          </p:nvPicPr>
          <p:blipFill rotWithShape="1">
            <a:blip r:embed="rId9" cstate="email">
              <a:extLst>
                <a:ext uri="{28A0092B-C50C-407E-A947-70E740481C1C}">
                  <a14:useLocalDpi xmlns:a14="http://schemas.microsoft.com/office/drawing/2010/main"/>
                </a:ext>
              </a:extLst>
            </a:blip>
            <a:srcRect l="15600" t="38185" r="20907" b="32629"/>
            <a:stretch>
              <a:fillRect/>
            </a:stretch>
          </p:blipFill>
          <p:spPr>
            <a:xfrm rot="-492722">
              <a:off x="8361243" y="5180"/>
              <a:ext cx="863945" cy="223372"/>
            </a:xfrm>
            <a:prstGeom prst="rect">
              <a:avLst/>
            </a:prstGeom>
            <a:noFill/>
            <a:ln>
              <a:noFill/>
            </a:ln>
          </p:spPr>
        </p:pic>
      </p:grpSp>
      <p:grpSp>
        <p:nvGrpSpPr>
          <p:cNvPr id="163" name="Google Shape;163;p7"/>
          <p:cNvGrpSpPr/>
          <p:nvPr/>
        </p:nvGrpSpPr>
        <p:grpSpPr>
          <a:xfrm>
            <a:off x="8017395" y="4254766"/>
            <a:ext cx="1262270" cy="1198357"/>
            <a:chOff x="8017395" y="4254766"/>
            <a:chExt cx="1262270" cy="1198357"/>
          </a:xfrm>
        </p:grpSpPr>
        <p:pic>
          <p:nvPicPr>
            <p:cNvPr id="164" name="Google Shape;164;p7"/>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5952596" flipH="1">
              <a:off x="8540084" y="4504854"/>
              <a:ext cx="793960" cy="407617"/>
            </a:xfrm>
            <a:prstGeom prst="rect">
              <a:avLst/>
            </a:prstGeom>
            <a:noFill/>
            <a:ln>
              <a:noFill/>
            </a:ln>
          </p:spPr>
        </p:pic>
        <p:pic>
          <p:nvPicPr>
            <p:cNvPr id="165" name="Google Shape;165;p7"/>
            <p:cNvPicPr preferRelativeResize="0"/>
            <p:nvPr/>
          </p:nvPicPr>
          <p:blipFill rotWithShape="1">
            <a:blip r:embed="rId3" cstate="email">
              <a:extLst>
                <a:ext uri="{28A0092B-C50C-407E-A947-70E740481C1C}">
                  <a14:useLocalDpi xmlns:a14="http://schemas.microsoft.com/office/drawing/2010/main"/>
                </a:ext>
              </a:extLst>
            </a:blip>
            <a:srcRect l="16718" t="30304" r="26067" b="26347"/>
            <a:stretch>
              <a:fillRect/>
            </a:stretch>
          </p:blipFill>
          <p:spPr>
            <a:xfrm rot="-8321626">
              <a:off x="8037261" y="4593438"/>
              <a:ext cx="1222536" cy="521012"/>
            </a:xfrm>
            <a:prstGeom prst="rect">
              <a:avLst/>
            </a:prstGeom>
            <a:noFill/>
            <a:ln>
              <a:noFill/>
            </a:ln>
          </p:spPr>
        </p:pic>
      </p:grpSp>
      <p:grpSp>
        <p:nvGrpSpPr>
          <p:cNvPr id="166" name="Google Shape;166;p7"/>
          <p:cNvGrpSpPr/>
          <p:nvPr/>
        </p:nvGrpSpPr>
        <p:grpSpPr>
          <a:xfrm>
            <a:off x="-346641" y="4203137"/>
            <a:ext cx="1489932" cy="1342807"/>
            <a:chOff x="-346641" y="4203137"/>
            <a:chExt cx="1489932" cy="1342807"/>
          </a:xfrm>
        </p:grpSpPr>
        <p:pic>
          <p:nvPicPr>
            <p:cNvPr id="167" name="Google Shape;167;p7"/>
            <p:cNvPicPr preferRelativeResize="0"/>
            <p:nvPr/>
          </p:nvPicPr>
          <p:blipFill rotWithShape="1">
            <a:blip r:embed="rId10" cstate="email">
              <a:extLst>
                <a:ext uri="{28A0092B-C50C-407E-A947-70E740481C1C}">
                  <a14:useLocalDpi xmlns:a14="http://schemas.microsoft.com/office/drawing/2010/main"/>
                </a:ext>
              </a:extLst>
            </a:blip>
            <a:srcRect l="16807" t="13569" r="25496" b="28489"/>
            <a:stretch>
              <a:fillRect/>
            </a:stretch>
          </p:blipFill>
          <p:spPr>
            <a:xfrm rot="-1834434" flipH="1">
              <a:off x="-206160" y="4473319"/>
              <a:ext cx="1256306" cy="709630"/>
            </a:xfrm>
            <a:prstGeom prst="rect">
              <a:avLst/>
            </a:prstGeom>
            <a:noFill/>
            <a:ln>
              <a:noFill/>
            </a:ln>
          </p:spPr>
        </p:pic>
        <p:pic>
          <p:nvPicPr>
            <p:cNvPr id="168" name="Google Shape;168;p7"/>
            <p:cNvPicPr preferRelativeResize="0"/>
            <p:nvPr/>
          </p:nvPicPr>
          <p:blipFill rotWithShape="1">
            <a:blip r:embed="rId11" cstate="email">
              <a:extLst>
                <a:ext uri="{28A0092B-C50C-407E-A947-70E740481C1C}">
                  <a14:useLocalDpi xmlns:a14="http://schemas.microsoft.com/office/drawing/2010/main"/>
                </a:ext>
              </a:extLst>
            </a:blip>
            <a:srcRect l="23801" t="18444" r="27673" b="22759"/>
            <a:stretch>
              <a:fillRect/>
            </a:stretch>
          </p:blipFill>
          <p:spPr>
            <a:xfrm rot="6516781">
              <a:off x="-365078" y="4569952"/>
              <a:ext cx="1056942" cy="720397"/>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9"/>
        <p:cNvGrpSpPr/>
        <p:nvPr/>
      </p:nvGrpSpPr>
      <p:grpSpPr>
        <a:xfrm>
          <a:off x="0" y="0"/>
          <a:ext cx="0" cy="0"/>
          <a:chOff x="0" y="0"/>
          <a:chExt cx="0" cy="0"/>
        </a:xfrm>
      </p:grpSpPr>
      <p:pic>
        <p:nvPicPr>
          <p:cNvPr id="170" name="Google Shape;170;p8"/>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flipH="1">
            <a:off x="0" y="0"/>
            <a:ext cx="9144000" cy="5143500"/>
          </a:xfrm>
          <a:prstGeom prst="rect">
            <a:avLst/>
          </a:prstGeom>
          <a:noFill/>
          <a:ln>
            <a:noFill/>
          </a:ln>
        </p:spPr>
      </p:pic>
      <p:sp>
        <p:nvSpPr>
          <p:cNvPr id="171" name="Google Shape;171;p8"/>
          <p:cNvSpPr txBox="1">
            <a:spLocks noGrp="1"/>
          </p:cNvSpPr>
          <p:nvPr>
            <p:ph type="title"/>
          </p:nvPr>
        </p:nvSpPr>
        <p:spPr>
          <a:xfrm>
            <a:off x="1452875" y="1512000"/>
            <a:ext cx="6238200" cy="21447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72" name="Google Shape;172;p8"/>
          <p:cNvGrpSpPr/>
          <p:nvPr/>
        </p:nvGrpSpPr>
        <p:grpSpPr>
          <a:xfrm>
            <a:off x="-253151" y="4114308"/>
            <a:ext cx="9532815" cy="1958994"/>
            <a:chOff x="-253151" y="4114308"/>
            <a:chExt cx="9532815" cy="1958994"/>
          </a:xfrm>
        </p:grpSpPr>
        <p:pic>
          <p:nvPicPr>
            <p:cNvPr id="173" name="Google Shape;173;p8"/>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2700029" flipH="1">
              <a:off x="1091086" y="4548567"/>
              <a:ext cx="793958" cy="407616"/>
            </a:xfrm>
            <a:prstGeom prst="rect">
              <a:avLst/>
            </a:prstGeom>
            <a:noFill/>
            <a:ln>
              <a:noFill/>
            </a:ln>
          </p:spPr>
        </p:pic>
        <p:pic>
          <p:nvPicPr>
            <p:cNvPr id="174" name="Google Shape;174;p8"/>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5952596" flipH="1">
              <a:off x="8540084" y="4479479"/>
              <a:ext cx="793960" cy="407617"/>
            </a:xfrm>
            <a:prstGeom prst="rect">
              <a:avLst/>
            </a:prstGeom>
            <a:noFill/>
            <a:ln>
              <a:noFill/>
            </a:ln>
          </p:spPr>
        </p:pic>
        <p:pic>
          <p:nvPicPr>
            <p:cNvPr id="175" name="Google Shape;175;p8"/>
            <p:cNvPicPr preferRelativeResize="0"/>
            <p:nvPr/>
          </p:nvPicPr>
          <p:blipFill rotWithShape="1">
            <a:blip r:embed="rId4" cstate="email">
              <a:extLst>
                <a:ext uri="{28A0092B-C50C-407E-A947-70E740481C1C}">
                  <a14:useLocalDpi xmlns:a14="http://schemas.microsoft.com/office/drawing/2010/main"/>
                </a:ext>
              </a:extLst>
            </a:blip>
            <a:srcRect l="22611" t="17858" r="22346" b="32355"/>
            <a:stretch>
              <a:fillRect/>
            </a:stretch>
          </p:blipFill>
          <p:spPr>
            <a:xfrm rot="3914854">
              <a:off x="7520244" y="4590642"/>
              <a:ext cx="1228688" cy="625136"/>
            </a:xfrm>
            <a:prstGeom prst="rect">
              <a:avLst/>
            </a:prstGeom>
            <a:noFill/>
            <a:ln>
              <a:noFill/>
            </a:ln>
          </p:spPr>
        </p:pic>
        <p:pic>
          <p:nvPicPr>
            <p:cNvPr id="176" name="Google Shape;176;p8"/>
            <p:cNvPicPr preferRelativeResize="0"/>
            <p:nvPr/>
          </p:nvPicPr>
          <p:blipFill rotWithShape="1">
            <a:blip r:embed="rId5" cstate="email">
              <a:extLst>
                <a:ext uri="{28A0092B-C50C-407E-A947-70E740481C1C}">
                  <a14:useLocalDpi xmlns:a14="http://schemas.microsoft.com/office/drawing/2010/main"/>
                </a:ext>
              </a:extLst>
            </a:blip>
            <a:srcRect l="22840" t="20866" r="22358" b="17761"/>
            <a:stretch>
              <a:fillRect/>
            </a:stretch>
          </p:blipFill>
          <p:spPr>
            <a:xfrm rot="-3100075" flipH="1">
              <a:off x="1608971" y="4623570"/>
              <a:ext cx="1038130" cy="653982"/>
            </a:xfrm>
            <a:prstGeom prst="rect">
              <a:avLst/>
            </a:prstGeom>
            <a:noFill/>
            <a:ln>
              <a:noFill/>
            </a:ln>
          </p:spPr>
        </p:pic>
        <p:pic>
          <p:nvPicPr>
            <p:cNvPr id="177" name="Google Shape;177;p8"/>
            <p:cNvPicPr preferRelativeResize="0"/>
            <p:nvPr/>
          </p:nvPicPr>
          <p:blipFill rotWithShape="1">
            <a:blip r:embed="rId5" cstate="email">
              <a:extLst>
                <a:ext uri="{28A0092B-C50C-407E-A947-70E740481C1C}">
                  <a14:useLocalDpi xmlns:a14="http://schemas.microsoft.com/office/drawing/2010/main"/>
                </a:ext>
              </a:extLst>
            </a:blip>
            <a:srcRect l="22840" t="20866" r="22358" b="17761"/>
            <a:stretch>
              <a:fillRect/>
            </a:stretch>
          </p:blipFill>
          <p:spPr>
            <a:xfrm rot="3100038">
              <a:off x="6798093" y="4688964"/>
              <a:ext cx="1129491" cy="711540"/>
            </a:xfrm>
            <a:prstGeom prst="rect">
              <a:avLst/>
            </a:prstGeom>
            <a:noFill/>
            <a:ln>
              <a:noFill/>
            </a:ln>
          </p:spPr>
        </p:pic>
        <p:pic>
          <p:nvPicPr>
            <p:cNvPr id="178" name="Google Shape;178;p8"/>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6085098" flipH="1">
              <a:off x="6049900" y="4759141"/>
              <a:ext cx="1256310" cy="709627"/>
            </a:xfrm>
            <a:prstGeom prst="rect">
              <a:avLst/>
            </a:prstGeom>
            <a:noFill/>
            <a:ln>
              <a:noFill/>
            </a:ln>
          </p:spPr>
        </p:pic>
        <p:pic>
          <p:nvPicPr>
            <p:cNvPr id="179" name="Google Shape;179;p8"/>
            <p:cNvPicPr preferRelativeResize="0"/>
            <p:nvPr/>
          </p:nvPicPr>
          <p:blipFill rotWithShape="1">
            <a:blip r:embed="rId7" cstate="email">
              <a:extLst>
                <a:ext uri="{28A0092B-C50C-407E-A947-70E740481C1C}">
                  <a14:useLocalDpi xmlns:a14="http://schemas.microsoft.com/office/drawing/2010/main"/>
                </a:ext>
              </a:extLst>
            </a:blip>
            <a:srcRect l="16718" t="30304" r="26067" b="26347"/>
            <a:stretch>
              <a:fillRect/>
            </a:stretch>
          </p:blipFill>
          <p:spPr>
            <a:xfrm rot="-8321626">
              <a:off x="8037261" y="4568063"/>
              <a:ext cx="1222536" cy="521012"/>
            </a:xfrm>
            <a:prstGeom prst="rect">
              <a:avLst/>
            </a:prstGeom>
            <a:noFill/>
            <a:ln>
              <a:noFill/>
            </a:ln>
          </p:spPr>
        </p:pic>
        <p:pic>
          <p:nvPicPr>
            <p:cNvPr id="180" name="Google Shape;180;p8"/>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2890689" flipH="1">
              <a:off x="-186260" y="4473767"/>
              <a:ext cx="1256305" cy="709629"/>
            </a:xfrm>
            <a:prstGeom prst="rect">
              <a:avLst/>
            </a:prstGeom>
            <a:noFill/>
            <a:ln>
              <a:noFill/>
            </a:ln>
          </p:spPr>
        </p:pic>
        <p:pic>
          <p:nvPicPr>
            <p:cNvPr id="181" name="Google Shape;181;p8"/>
            <p:cNvPicPr preferRelativeResize="0"/>
            <p:nvPr/>
          </p:nvPicPr>
          <p:blipFill rotWithShape="1">
            <a:blip r:embed="rId8" cstate="email">
              <a:extLst>
                <a:ext uri="{28A0092B-C50C-407E-A947-70E740481C1C}">
                  <a14:useLocalDpi xmlns:a14="http://schemas.microsoft.com/office/drawing/2010/main"/>
                </a:ext>
              </a:extLst>
            </a:blip>
            <a:srcRect l="15600" t="38185" r="20907" b="32629"/>
            <a:stretch>
              <a:fillRect/>
            </a:stretch>
          </p:blipFill>
          <p:spPr>
            <a:xfrm rot="3218929">
              <a:off x="7373385" y="4896885"/>
              <a:ext cx="947468" cy="244976"/>
            </a:xfrm>
            <a:prstGeom prst="rect">
              <a:avLst/>
            </a:prstGeom>
            <a:noFill/>
            <a:ln>
              <a:noFill/>
            </a:ln>
          </p:spPr>
        </p:pic>
        <p:pic>
          <p:nvPicPr>
            <p:cNvPr id="182" name="Google Shape;182;p8"/>
            <p:cNvPicPr preferRelativeResize="0"/>
            <p:nvPr/>
          </p:nvPicPr>
          <p:blipFill rotWithShape="1">
            <a:blip r:embed="rId4" cstate="email">
              <a:extLst>
                <a:ext uri="{28A0092B-C50C-407E-A947-70E740481C1C}">
                  <a14:useLocalDpi xmlns:a14="http://schemas.microsoft.com/office/drawing/2010/main"/>
                </a:ext>
              </a:extLst>
            </a:blip>
            <a:srcRect l="22611" t="17858" r="22346" b="32355"/>
            <a:stretch>
              <a:fillRect/>
            </a:stretch>
          </p:blipFill>
          <p:spPr>
            <a:xfrm rot="7043973">
              <a:off x="487229" y="4551544"/>
              <a:ext cx="1426139" cy="725593"/>
            </a:xfrm>
            <a:prstGeom prst="rect">
              <a:avLst/>
            </a:prstGeom>
            <a:noFill/>
            <a:ln>
              <a:noFill/>
            </a:ln>
          </p:spPr>
        </p:pic>
        <p:pic>
          <p:nvPicPr>
            <p:cNvPr id="183" name="Google Shape;183;p8"/>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6778305">
              <a:off x="2837156" y="5103074"/>
              <a:ext cx="1470696" cy="421778"/>
            </a:xfrm>
            <a:prstGeom prst="rect">
              <a:avLst/>
            </a:prstGeom>
            <a:noFill/>
            <a:ln>
              <a:noFill/>
            </a:ln>
          </p:spPr>
        </p:pic>
        <p:pic>
          <p:nvPicPr>
            <p:cNvPr id="184" name="Google Shape;184;p8"/>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7011184" flipH="1">
              <a:off x="5244471" y="5111100"/>
              <a:ext cx="1470697" cy="421777"/>
            </a:xfrm>
            <a:prstGeom prst="rect">
              <a:avLst/>
            </a:prstGeom>
            <a:noFill/>
            <a:ln>
              <a:noFill/>
            </a:ln>
          </p:spPr>
        </p:pic>
        <p:pic>
          <p:nvPicPr>
            <p:cNvPr id="185" name="Google Shape;185;p8"/>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3699952">
              <a:off x="4886145" y="4611691"/>
              <a:ext cx="1102120" cy="751188"/>
            </a:xfrm>
            <a:prstGeom prst="rect">
              <a:avLst/>
            </a:prstGeom>
            <a:noFill/>
            <a:ln>
              <a:noFill/>
            </a:ln>
          </p:spPr>
        </p:pic>
        <p:pic>
          <p:nvPicPr>
            <p:cNvPr id="186" name="Google Shape;186;p8"/>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3699952" flipH="1">
              <a:off x="3391676" y="4611691"/>
              <a:ext cx="1102120" cy="751188"/>
            </a:xfrm>
            <a:prstGeom prst="rect">
              <a:avLst/>
            </a:prstGeom>
            <a:noFill/>
            <a:ln>
              <a:noFill/>
            </a:ln>
          </p:spPr>
        </p:pic>
        <p:pic>
          <p:nvPicPr>
            <p:cNvPr id="187" name="Google Shape;187;p8"/>
            <p:cNvPicPr preferRelativeResize="0"/>
            <p:nvPr/>
          </p:nvPicPr>
          <p:blipFill rotWithShape="1">
            <a:blip r:embed="rId11" cstate="email">
              <a:extLst>
                <a:ext uri="{28A0092B-C50C-407E-A947-70E740481C1C}">
                  <a14:useLocalDpi xmlns:a14="http://schemas.microsoft.com/office/drawing/2010/main"/>
                </a:ext>
              </a:extLst>
            </a:blip>
            <a:srcRect l="21633" t="17863" r="20428" b="14750"/>
            <a:stretch>
              <a:fillRect/>
            </a:stretch>
          </p:blipFill>
          <p:spPr>
            <a:xfrm rot="6040992">
              <a:off x="-348037" y="4436390"/>
              <a:ext cx="1104672" cy="722642"/>
            </a:xfrm>
            <a:prstGeom prst="rect">
              <a:avLst/>
            </a:prstGeom>
            <a:noFill/>
            <a:ln>
              <a:noFill/>
            </a:ln>
          </p:spPr>
        </p:pic>
        <p:pic>
          <p:nvPicPr>
            <p:cNvPr id="188" name="Google Shape;188;p8"/>
            <p:cNvPicPr preferRelativeResize="0"/>
            <p:nvPr/>
          </p:nvPicPr>
          <p:blipFill rotWithShape="1">
            <a:blip r:embed="rId12" cstate="email">
              <a:extLst>
                <a:ext uri="{28A0092B-C50C-407E-A947-70E740481C1C}">
                  <a14:useLocalDpi xmlns:a14="http://schemas.microsoft.com/office/drawing/2010/main"/>
                </a:ext>
              </a:extLst>
            </a:blip>
            <a:srcRect l="13906" t="5414" r="15356" b="13039"/>
            <a:stretch>
              <a:fillRect/>
            </a:stretch>
          </p:blipFill>
          <p:spPr>
            <a:xfrm rot="7310614">
              <a:off x="3942631" y="4660000"/>
              <a:ext cx="1343386" cy="871140"/>
            </a:xfrm>
            <a:prstGeom prst="rect">
              <a:avLst/>
            </a:prstGeom>
            <a:noFill/>
            <a:ln>
              <a:noFill/>
            </a:ln>
          </p:spPr>
        </p:pic>
        <p:pic>
          <p:nvPicPr>
            <p:cNvPr id="189" name="Google Shape;189;p8"/>
            <p:cNvPicPr preferRelativeResize="0"/>
            <p:nvPr/>
          </p:nvPicPr>
          <p:blipFill rotWithShape="1">
            <a:blip r:embed="rId13" cstate="email">
              <a:extLst>
                <a:ext uri="{28A0092B-C50C-407E-A947-70E740481C1C}">
                  <a14:useLocalDpi xmlns:a14="http://schemas.microsoft.com/office/drawing/2010/main"/>
                </a:ext>
              </a:extLst>
            </a:blip>
            <a:srcRect l="18010" t="17001" r="10774" b="14330"/>
            <a:stretch>
              <a:fillRect/>
            </a:stretch>
          </p:blipFill>
          <p:spPr>
            <a:xfrm rot="5681812">
              <a:off x="5553338" y="4773181"/>
              <a:ext cx="1188805" cy="644782"/>
            </a:xfrm>
            <a:prstGeom prst="rect">
              <a:avLst/>
            </a:prstGeom>
            <a:noFill/>
            <a:ln>
              <a:noFill/>
            </a:ln>
          </p:spPr>
        </p:pic>
        <p:pic>
          <p:nvPicPr>
            <p:cNvPr id="190" name="Google Shape;190;p8"/>
            <p:cNvPicPr preferRelativeResize="0"/>
            <p:nvPr/>
          </p:nvPicPr>
          <p:blipFill rotWithShape="1">
            <a:blip r:embed="rId8" cstate="email">
              <a:extLst>
                <a:ext uri="{28A0092B-C50C-407E-A947-70E740481C1C}">
                  <a14:useLocalDpi xmlns:a14="http://schemas.microsoft.com/office/drawing/2010/main"/>
                </a:ext>
              </a:extLst>
            </a:blip>
            <a:srcRect l="15600" t="38185" r="20907" b="32629"/>
            <a:stretch>
              <a:fillRect/>
            </a:stretch>
          </p:blipFill>
          <p:spPr>
            <a:xfrm rot="7606123">
              <a:off x="1210371" y="4864801"/>
              <a:ext cx="947473" cy="244975"/>
            </a:xfrm>
            <a:prstGeom prst="rect">
              <a:avLst/>
            </a:prstGeom>
            <a:noFill/>
            <a:ln>
              <a:noFill/>
            </a:ln>
          </p:spPr>
        </p:pic>
        <p:pic>
          <p:nvPicPr>
            <p:cNvPr id="191" name="Google Shape;191;p8"/>
            <p:cNvPicPr preferRelativeResize="0"/>
            <p:nvPr/>
          </p:nvPicPr>
          <p:blipFill rotWithShape="1">
            <a:blip r:embed="rId13" cstate="email">
              <a:extLst>
                <a:ext uri="{28A0092B-C50C-407E-A947-70E740481C1C}">
                  <a14:useLocalDpi xmlns:a14="http://schemas.microsoft.com/office/drawing/2010/main"/>
                </a:ext>
              </a:extLst>
            </a:blip>
            <a:srcRect l="18010" t="17001" r="10774" b="14330"/>
            <a:stretch>
              <a:fillRect/>
            </a:stretch>
          </p:blipFill>
          <p:spPr>
            <a:xfrm rot="8602308">
              <a:off x="2486066" y="4644446"/>
              <a:ext cx="1169275" cy="634203"/>
            </a:xfrm>
            <a:prstGeom prst="rect">
              <a:avLst/>
            </a:prstGeom>
            <a:noFill/>
            <a:ln>
              <a:noFill/>
            </a:ln>
          </p:spPr>
        </p:pic>
        <p:pic>
          <p:nvPicPr>
            <p:cNvPr id="192" name="Google Shape;192;p8"/>
            <p:cNvPicPr preferRelativeResize="0"/>
            <p:nvPr/>
          </p:nvPicPr>
          <p:blipFill rotWithShape="1">
            <a:blip r:embed="rId7" cstate="email">
              <a:extLst>
                <a:ext uri="{28A0092B-C50C-407E-A947-70E740481C1C}">
                  <a14:useLocalDpi xmlns:a14="http://schemas.microsoft.com/office/drawing/2010/main"/>
                </a:ext>
              </a:extLst>
            </a:blip>
            <a:srcRect l="16718" t="30304" r="26067" b="26347"/>
            <a:stretch>
              <a:fillRect/>
            </a:stretch>
          </p:blipFill>
          <p:spPr>
            <a:xfrm rot="6428634" flipH="1">
              <a:off x="2027836" y="4853440"/>
              <a:ext cx="1222535" cy="521011"/>
            </a:xfrm>
            <a:prstGeom prst="rect">
              <a:avLst/>
            </a:prstGeom>
            <a:noFill/>
            <a:ln>
              <a:noFill/>
            </a:ln>
          </p:spPr>
        </p:pic>
      </p:grpSp>
      <p:grpSp>
        <p:nvGrpSpPr>
          <p:cNvPr id="193" name="Google Shape;193;p8"/>
          <p:cNvGrpSpPr/>
          <p:nvPr/>
        </p:nvGrpSpPr>
        <p:grpSpPr>
          <a:xfrm>
            <a:off x="-102426" y="-926717"/>
            <a:ext cx="9532815" cy="1857419"/>
            <a:chOff x="-102426" y="-926717"/>
            <a:chExt cx="9532815" cy="1857419"/>
          </a:xfrm>
        </p:grpSpPr>
        <p:pic>
          <p:nvPicPr>
            <p:cNvPr id="194" name="Google Shape;194;p8"/>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8099971" flipH="1">
              <a:off x="7292195" y="88827"/>
              <a:ext cx="793958" cy="407616"/>
            </a:xfrm>
            <a:prstGeom prst="rect">
              <a:avLst/>
            </a:prstGeom>
            <a:noFill/>
            <a:ln>
              <a:noFill/>
            </a:ln>
          </p:spPr>
        </p:pic>
        <p:pic>
          <p:nvPicPr>
            <p:cNvPr id="195" name="Google Shape;195;p8"/>
            <p:cNvPicPr preferRelativeResize="0"/>
            <p:nvPr/>
          </p:nvPicPr>
          <p:blipFill rotWithShape="1">
            <a:blip r:embed="rId3" cstate="email">
              <a:extLst>
                <a:ext uri="{28A0092B-C50C-407E-A947-70E740481C1C}">
                  <a14:useLocalDpi xmlns:a14="http://schemas.microsoft.com/office/drawing/2010/main"/>
                </a:ext>
              </a:extLst>
            </a:blip>
            <a:srcRect l="15261" t="19145" r="21726" b="23343"/>
            <a:stretch>
              <a:fillRect/>
            </a:stretch>
          </p:blipFill>
          <p:spPr>
            <a:xfrm rot="4847404" flipH="1">
              <a:off x="-156806" y="157914"/>
              <a:ext cx="793960" cy="407617"/>
            </a:xfrm>
            <a:prstGeom prst="rect">
              <a:avLst/>
            </a:prstGeom>
            <a:noFill/>
            <a:ln>
              <a:noFill/>
            </a:ln>
          </p:spPr>
        </p:pic>
        <p:pic>
          <p:nvPicPr>
            <p:cNvPr id="196" name="Google Shape;196;p8"/>
            <p:cNvPicPr preferRelativeResize="0"/>
            <p:nvPr/>
          </p:nvPicPr>
          <p:blipFill rotWithShape="1">
            <a:blip r:embed="rId4" cstate="email">
              <a:extLst>
                <a:ext uri="{28A0092B-C50C-407E-A947-70E740481C1C}">
                  <a14:useLocalDpi xmlns:a14="http://schemas.microsoft.com/office/drawing/2010/main"/>
                </a:ext>
              </a:extLst>
            </a:blip>
            <a:srcRect l="22611" t="17858" r="22346" b="32355"/>
            <a:stretch>
              <a:fillRect/>
            </a:stretch>
          </p:blipFill>
          <p:spPr>
            <a:xfrm rot="-6885146">
              <a:off x="428306" y="-170769"/>
              <a:ext cx="1228688" cy="625136"/>
            </a:xfrm>
            <a:prstGeom prst="rect">
              <a:avLst/>
            </a:prstGeom>
            <a:noFill/>
            <a:ln>
              <a:noFill/>
            </a:ln>
          </p:spPr>
        </p:pic>
        <p:pic>
          <p:nvPicPr>
            <p:cNvPr id="197" name="Google Shape;197;p8"/>
            <p:cNvPicPr preferRelativeResize="0"/>
            <p:nvPr/>
          </p:nvPicPr>
          <p:blipFill rotWithShape="1">
            <a:blip r:embed="rId5" cstate="email">
              <a:extLst>
                <a:ext uri="{28A0092B-C50C-407E-A947-70E740481C1C}">
                  <a14:useLocalDpi xmlns:a14="http://schemas.microsoft.com/office/drawing/2010/main"/>
                </a:ext>
              </a:extLst>
            </a:blip>
            <a:srcRect l="22840" t="20866" r="22358" b="17761"/>
            <a:stretch>
              <a:fillRect/>
            </a:stretch>
          </p:blipFill>
          <p:spPr>
            <a:xfrm rot="7066469" flipH="1">
              <a:off x="4472607" y="-316866"/>
              <a:ext cx="1143036" cy="720070"/>
            </a:xfrm>
            <a:prstGeom prst="rect">
              <a:avLst/>
            </a:prstGeom>
            <a:noFill/>
            <a:ln>
              <a:noFill/>
            </a:ln>
          </p:spPr>
        </p:pic>
        <p:pic>
          <p:nvPicPr>
            <p:cNvPr id="198" name="Google Shape;198;p8"/>
            <p:cNvPicPr preferRelativeResize="0"/>
            <p:nvPr/>
          </p:nvPicPr>
          <p:blipFill rotWithShape="1">
            <a:blip r:embed="rId5" cstate="email">
              <a:extLst>
                <a:ext uri="{28A0092B-C50C-407E-A947-70E740481C1C}">
                  <a14:useLocalDpi xmlns:a14="http://schemas.microsoft.com/office/drawing/2010/main"/>
                </a:ext>
              </a:extLst>
            </a:blip>
            <a:srcRect l="22840" t="20866" r="22358" b="17761"/>
            <a:stretch>
              <a:fillRect/>
            </a:stretch>
          </p:blipFill>
          <p:spPr>
            <a:xfrm rot="-7699962">
              <a:off x="3306455" y="-298058"/>
              <a:ext cx="1129491" cy="711540"/>
            </a:xfrm>
            <a:prstGeom prst="rect">
              <a:avLst/>
            </a:prstGeom>
            <a:noFill/>
            <a:ln>
              <a:noFill/>
            </a:ln>
          </p:spPr>
        </p:pic>
        <p:pic>
          <p:nvPicPr>
            <p:cNvPr id="199" name="Google Shape;199;p8"/>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4714902" flipH="1">
              <a:off x="1889767" y="-424433"/>
              <a:ext cx="1256310" cy="709627"/>
            </a:xfrm>
            <a:prstGeom prst="rect">
              <a:avLst/>
            </a:prstGeom>
            <a:noFill/>
            <a:ln>
              <a:noFill/>
            </a:ln>
          </p:spPr>
        </p:pic>
        <p:pic>
          <p:nvPicPr>
            <p:cNvPr id="200" name="Google Shape;200;p8"/>
            <p:cNvPicPr preferRelativeResize="0"/>
            <p:nvPr/>
          </p:nvPicPr>
          <p:blipFill rotWithShape="1">
            <a:blip r:embed="rId7" cstate="email">
              <a:extLst>
                <a:ext uri="{28A0092B-C50C-407E-A947-70E740481C1C}">
                  <a14:useLocalDpi xmlns:a14="http://schemas.microsoft.com/office/drawing/2010/main"/>
                </a:ext>
              </a:extLst>
            </a:blip>
            <a:srcRect l="16718" t="30304" r="26067" b="26347"/>
            <a:stretch>
              <a:fillRect/>
            </a:stretch>
          </p:blipFill>
          <p:spPr>
            <a:xfrm rot="2478374">
              <a:off x="-82559" y="-44066"/>
              <a:ext cx="1222536" cy="521012"/>
            </a:xfrm>
            <a:prstGeom prst="rect">
              <a:avLst/>
            </a:prstGeom>
            <a:noFill/>
            <a:ln>
              <a:noFill/>
            </a:ln>
          </p:spPr>
        </p:pic>
        <p:pic>
          <p:nvPicPr>
            <p:cNvPr id="201" name="Google Shape;201;p8"/>
            <p:cNvPicPr preferRelativeResize="0"/>
            <p:nvPr/>
          </p:nvPicPr>
          <p:blipFill rotWithShape="1">
            <a:blip r:embed="rId6" cstate="email">
              <a:extLst>
                <a:ext uri="{28A0092B-C50C-407E-A947-70E740481C1C}">
                  <a14:useLocalDpi xmlns:a14="http://schemas.microsoft.com/office/drawing/2010/main"/>
                </a:ext>
              </a:extLst>
            </a:blip>
            <a:srcRect l="16807" t="13569" r="25496" b="28489"/>
            <a:stretch>
              <a:fillRect/>
            </a:stretch>
          </p:blipFill>
          <p:spPr>
            <a:xfrm rot="7909311" flipH="1">
              <a:off x="8107194" y="-138387"/>
              <a:ext cx="1256305" cy="709629"/>
            </a:xfrm>
            <a:prstGeom prst="rect">
              <a:avLst/>
            </a:prstGeom>
            <a:noFill/>
            <a:ln>
              <a:noFill/>
            </a:ln>
          </p:spPr>
        </p:pic>
        <p:pic>
          <p:nvPicPr>
            <p:cNvPr id="202" name="Google Shape;202;p8"/>
            <p:cNvPicPr preferRelativeResize="0"/>
            <p:nvPr/>
          </p:nvPicPr>
          <p:blipFill rotWithShape="1">
            <a:blip r:embed="rId8" cstate="email">
              <a:extLst>
                <a:ext uri="{28A0092B-C50C-407E-A947-70E740481C1C}">
                  <a14:useLocalDpi xmlns:a14="http://schemas.microsoft.com/office/drawing/2010/main"/>
                </a:ext>
              </a:extLst>
            </a:blip>
            <a:srcRect l="15600" t="38185" r="20907" b="32629"/>
            <a:stretch>
              <a:fillRect/>
            </a:stretch>
          </p:blipFill>
          <p:spPr>
            <a:xfrm rot="-7581071">
              <a:off x="856386" y="-96851"/>
              <a:ext cx="947468" cy="244976"/>
            </a:xfrm>
            <a:prstGeom prst="rect">
              <a:avLst/>
            </a:prstGeom>
            <a:noFill/>
            <a:ln>
              <a:noFill/>
            </a:ln>
          </p:spPr>
        </p:pic>
        <p:pic>
          <p:nvPicPr>
            <p:cNvPr id="203" name="Google Shape;203;p8"/>
            <p:cNvPicPr preferRelativeResize="0"/>
            <p:nvPr/>
          </p:nvPicPr>
          <p:blipFill rotWithShape="1">
            <a:blip r:embed="rId4" cstate="email">
              <a:extLst>
                <a:ext uri="{28A0092B-C50C-407E-A947-70E740481C1C}">
                  <a14:useLocalDpi xmlns:a14="http://schemas.microsoft.com/office/drawing/2010/main"/>
                </a:ext>
              </a:extLst>
            </a:blip>
            <a:srcRect l="22611" t="17858" r="22346" b="32355"/>
            <a:stretch>
              <a:fillRect/>
            </a:stretch>
          </p:blipFill>
          <p:spPr>
            <a:xfrm rot="-3756027">
              <a:off x="7263871" y="-232128"/>
              <a:ext cx="1426139" cy="725593"/>
            </a:xfrm>
            <a:prstGeom prst="rect">
              <a:avLst/>
            </a:prstGeom>
            <a:noFill/>
            <a:ln>
              <a:noFill/>
            </a:ln>
          </p:spPr>
        </p:pic>
        <p:pic>
          <p:nvPicPr>
            <p:cNvPr id="204" name="Google Shape;204;p8"/>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4021695">
              <a:off x="4970662" y="-378268"/>
              <a:ext cx="1470696" cy="421778"/>
            </a:xfrm>
            <a:prstGeom prst="rect">
              <a:avLst/>
            </a:prstGeom>
            <a:noFill/>
            <a:ln>
              <a:noFill/>
            </a:ln>
          </p:spPr>
        </p:pic>
        <p:pic>
          <p:nvPicPr>
            <p:cNvPr id="205" name="Google Shape;205;p8"/>
            <p:cNvPicPr preferRelativeResize="0"/>
            <p:nvPr/>
          </p:nvPicPr>
          <p:blipFill rotWithShape="1">
            <a:blip r:embed="rId9" cstate="email">
              <a:extLst>
                <a:ext uri="{28A0092B-C50C-407E-A947-70E740481C1C}">
                  <a14:useLocalDpi xmlns:a14="http://schemas.microsoft.com/office/drawing/2010/main"/>
                </a:ext>
              </a:extLst>
            </a:blip>
            <a:srcRect l="17633" t="34489" r="14362" b="30838"/>
            <a:stretch>
              <a:fillRect/>
            </a:stretch>
          </p:blipFill>
          <p:spPr>
            <a:xfrm rot="3788816" flipH="1">
              <a:off x="2440620" y="-378268"/>
              <a:ext cx="1470697" cy="421777"/>
            </a:xfrm>
            <a:prstGeom prst="rect">
              <a:avLst/>
            </a:prstGeom>
            <a:noFill/>
            <a:ln>
              <a:noFill/>
            </a:ln>
          </p:spPr>
        </p:pic>
        <p:pic>
          <p:nvPicPr>
            <p:cNvPr id="206" name="Google Shape;206;p8"/>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7100048">
              <a:off x="1200924" y="-317882"/>
              <a:ext cx="1102120" cy="751188"/>
            </a:xfrm>
            <a:prstGeom prst="rect">
              <a:avLst/>
            </a:prstGeom>
            <a:noFill/>
            <a:ln>
              <a:noFill/>
            </a:ln>
          </p:spPr>
        </p:pic>
        <p:pic>
          <p:nvPicPr>
            <p:cNvPr id="207" name="Google Shape;207;p8"/>
            <p:cNvPicPr preferRelativeResize="0"/>
            <p:nvPr/>
          </p:nvPicPr>
          <p:blipFill rotWithShape="1">
            <a:blip r:embed="rId11" cstate="email">
              <a:extLst>
                <a:ext uri="{28A0092B-C50C-407E-A947-70E740481C1C}">
                  <a14:useLocalDpi xmlns:a14="http://schemas.microsoft.com/office/drawing/2010/main"/>
                </a:ext>
              </a:extLst>
            </a:blip>
            <a:srcRect l="21633" t="17863" r="20428" b="14750"/>
            <a:stretch>
              <a:fillRect/>
            </a:stretch>
          </p:blipFill>
          <p:spPr>
            <a:xfrm rot="-4759008">
              <a:off x="8420604" y="-114023"/>
              <a:ext cx="1104672" cy="722642"/>
            </a:xfrm>
            <a:prstGeom prst="rect">
              <a:avLst/>
            </a:prstGeom>
            <a:noFill/>
            <a:ln>
              <a:noFill/>
            </a:ln>
          </p:spPr>
        </p:pic>
        <p:pic>
          <p:nvPicPr>
            <p:cNvPr id="208" name="Google Shape;208;p8"/>
            <p:cNvPicPr preferRelativeResize="0"/>
            <p:nvPr/>
          </p:nvPicPr>
          <p:blipFill rotWithShape="1">
            <a:blip r:embed="rId8" cstate="email">
              <a:extLst>
                <a:ext uri="{28A0092B-C50C-407E-A947-70E740481C1C}">
                  <a14:useLocalDpi xmlns:a14="http://schemas.microsoft.com/office/drawing/2010/main"/>
                </a:ext>
              </a:extLst>
            </a:blip>
            <a:srcRect l="15600" t="38185" r="20907" b="32629"/>
            <a:stretch>
              <a:fillRect/>
            </a:stretch>
          </p:blipFill>
          <p:spPr>
            <a:xfrm rot="-3193877">
              <a:off x="7019395" y="-140967"/>
              <a:ext cx="947473" cy="244975"/>
            </a:xfrm>
            <a:prstGeom prst="rect">
              <a:avLst/>
            </a:prstGeom>
            <a:noFill/>
            <a:ln>
              <a:noFill/>
            </a:ln>
          </p:spPr>
        </p:pic>
        <p:pic>
          <p:nvPicPr>
            <p:cNvPr id="209" name="Google Shape;209;p8"/>
            <p:cNvPicPr preferRelativeResize="0"/>
            <p:nvPr/>
          </p:nvPicPr>
          <p:blipFill rotWithShape="1">
            <a:blip r:embed="rId7" cstate="email">
              <a:extLst>
                <a:ext uri="{28A0092B-C50C-407E-A947-70E740481C1C}">
                  <a14:useLocalDpi xmlns:a14="http://schemas.microsoft.com/office/drawing/2010/main"/>
                </a:ext>
              </a:extLst>
            </a:blip>
            <a:srcRect l="16718" t="30304" r="26067" b="26347"/>
            <a:stretch>
              <a:fillRect/>
            </a:stretch>
          </p:blipFill>
          <p:spPr>
            <a:xfrm rot="-4371366" flipH="1">
              <a:off x="5850668" y="-329442"/>
              <a:ext cx="1222535" cy="521011"/>
            </a:xfrm>
            <a:prstGeom prst="rect">
              <a:avLst/>
            </a:prstGeom>
            <a:noFill/>
            <a:ln>
              <a:noFill/>
            </a:ln>
          </p:spPr>
        </p:pic>
        <p:pic>
          <p:nvPicPr>
            <p:cNvPr id="210" name="Google Shape;210;p8"/>
            <p:cNvPicPr preferRelativeResize="0"/>
            <p:nvPr/>
          </p:nvPicPr>
          <p:blipFill rotWithShape="1">
            <a:blip r:embed="rId14" cstate="email">
              <a:extLst>
                <a:ext uri="{28A0092B-C50C-407E-A947-70E740481C1C}">
                  <a14:useLocalDpi xmlns:a14="http://schemas.microsoft.com/office/drawing/2010/main"/>
                </a:ext>
              </a:extLst>
            </a:blip>
            <a:srcRect l="12312" t="23868" r="22987" b="28489"/>
            <a:stretch>
              <a:fillRect/>
            </a:stretch>
          </p:blipFill>
          <p:spPr>
            <a:xfrm rot="4135512" flipH="1">
              <a:off x="2420928" y="-157750"/>
              <a:ext cx="1217799" cy="504389"/>
            </a:xfrm>
            <a:prstGeom prst="rect">
              <a:avLst/>
            </a:prstGeom>
            <a:noFill/>
            <a:ln>
              <a:noFill/>
            </a:ln>
          </p:spPr>
        </p:pic>
        <p:pic>
          <p:nvPicPr>
            <p:cNvPr id="211" name="Google Shape;211;p8"/>
            <p:cNvPicPr preferRelativeResize="0"/>
            <p:nvPr/>
          </p:nvPicPr>
          <p:blipFill rotWithShape="1">
            <a:blip r:embed="rId14" cstate="email">
              <a:extLst>
                <a:ext uri="{28A0092B-C50C-407E-A947-70E740481C1C}">
                  <a14:useLocalDpi xmlns:a14="http://schemas.microsoft.com/office/drawing/2010/main"/>
                </a:ext>
              </a:extLst>
            </a:blip>
            <a:srcRect l="12312" t="23868" r="22987" b="28489"/>
            <a:stretch>
              <a:fillRect/>
            </a:stretch>
          </p:blipFill>
          <p:spPr>
            <a:xfrm rot="-4510099">
              <a:off x="5345518" y="-194460"/>
              <a:ext cx="1217794" cy="504388"/>
            </a:xfrm>
            <a:prstGeom prst="rect">
              <a:avLst/>
            </a:prstGeom>
            <a:noFill/>
            <a:ln>
              <a:noFill/>
            </a:ln>
          </p:spPr>
        </p:pic>
        <p:pic>
          <p:nvPicPr>
            <p:cNvPr id="212" name="Google Shape;212;p8"/>
            <p:cNvPicPr preferRelativeResize="0"/>
            <p:nvPr/>
          </p:nvPicPr>
          <p:blipFill rotWithShape="1">
            <a:blip r:embed="rId15" cstate="email">
              <a:extLst>
                <a:ext uri="{28A0092B-C50C-407E-A947-70E740481C1C}">
                  <a14:useLocalDpi xmlns:a14="http://schemas.microsoft.com/office/drawing/2010/main"/>
                </a:ext>
              </a:extLst>
            </a:blip>
            <a:srcRect/>
            <a:stretch>
              <a:fillRect/>
            </a:stretch>
          </p:blipFill>
          <p:spPr>
            <a:xfrm rot="-5243399">
              <a:off x="3873447" y="-334506"/>
              <a:ext cx="1282806" cy="525904"/>
            </a:xfrm>
            <a:prstGeom prst="rect">
              <a:avLst/>
            </a:prstGeom>
            <a:noFill/>
            <a:ln>
              <a:noFill/>
            </a:ln>
          </p:spPr>
        </p:pic>
        <p:pic>
          <p:nvPicPr>
            <p:cNvPr id="213" name="Google Shape;213;p8"/>
            <p:cNvPicPr preferRelativeResize="0"/>
            <p:nvPr/>
          </p:nvPicPr>
          <p:blipFill rotWithShape="1">
            <a:blip r:embed="rId10" cstate="email">
              <a:extLst>
                <a:ext uri="{28A0092B-C50C-407E-A947-70E740481C1C}">
                  <a14:useLocalDpi xmlns:a14="http://schemas.microsoft.com/office/drawing/2010/main"/>
                </a:ext>
              </a:extLst>
            </a:blip>
            <a:srcRect l="23801" t="18444" r="27673" b="22759"/>
            <a:stretch>
              <a:fillRect/>
            </a:stretch>
          </p:blipFill>
          <p:spPr>
            <a:xfrm rot="7100048" flipH="1">
              <a:off x="6568556" y="-244932"/>
              <a:ext cx="1102120" cy="75118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4"/>
        <p:cNvGrpSpPr/>
        <p:nvPr/>
      </p:nvGrpSpPr>
      <p:grpSpPr>
        <a:xfrm>
          <a:off x="0" y="0"/>
          <a:ext cx="0" cy="0"/>
          <a:chOff x="0" y="0"/>
          <a:chExt cx="0" cy="0"/>
        </a:xfrm>
      </p:grpSpPr>
      <p:pic>
        <p:nvPicPr>
          <p:cNvPr id="215" name="Google Shape;215;p9"/>
          <p:cNvPicPr preferRelativeResize="0"/>
          <p:nvPr/>
        </p:nvPicPr>
        <p:blipFill>
          <a:blip r:embed="rId2" cstate="email">
            <a:alphaModFix amt="33000"/>
            <a:extLst>
              <a:ext uri="{28A0092B-C50C-407E-A947-70E740481C1C}">
                <a14:useLocalDpi xmlns:a14="http://schemas.microsoft.com/office/drawing/2010/main"/>
              </a:ext>
            </a:extLst>
          </a:blip>
          <a:stretch>
            <a:fillRect/>
          </a:stretch>
        </p:blipFill>
        <p:spPr>
          <a:xfrm rot="10800000">
            <a:off x="0" y="0"/>
            <a:ext cx="9144000" cy="5143500"/>
          </a:xfrm>
          <a:prstGeom prst="rect">
            <a:avLst/>
          </a:prstGeom>
          <a:noFill/>
          <a:ln>
            <a:noFill/>
          </a:ln>
        </p:spPr>
      </p:pic>
      <p:sp>
        <p:nvSpPr>
          <p:cNvPr id="216" name="Google Shape;216;p9"/>
          <p:cNvSpPr txBox="1">
            <a:spLocks noGrp="1"/>
          </p:cNvSpPr>
          <p:nvPr>
            <p:ph type="title"/>
          </p:nvPr>
        </p:nvSpPr>
        <p:spPr>
          <a:xfrm>
            <a:off x="2135550" y="1433213"/>
            <a:ext cx="4872900" cy="90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217" name="Google Shape;217;p9"/>
          <p:cNvSpPr txBox="1">
            <a:spLocks noGrp="1"/>
          </p:cNvSpPr>
          <p:nvPr>
            <p:ph type="subTitle" idx="1"/>
          </p:nvPr>
        </p:nvSpPr>
        <p:spPr>
          <a:xfrm>
            <a:off x="2135550" y="2415188"/>
            <a:ext cx="4872900" cy="121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218" name="Google Shape;218;p9"/>
          <p:cNvPicPr preferRelativeResize="0"/>
          <p:nvPr/>
        </p:nvPicPr>
        <p:blipFill rotWithShape="1">
          <a:blip r:embed="rId3" cstate="email">
            <a:extLst>
              <a:ext uri="{28A0092B-C50C-407E-A947-70E740481C1C}">
                <a14:useLocalDpi xmlns:a14="http://schemas.microsoft.com/office/drawing/2010/main"/>
              </a:ext>
            </a:extLst>
          </a:blip>
          <a:srcRect l="23801" t="18444" r="27673" b="22759"/>
          <a:stretch>
            <a:fillRect/>
          </a:stretch>
        </p:blipFill>
        <p:spPr>
          <a:xfrm rot="-8100000" flipH="1">
            <a:off x="7328473" y="4933714"/>
            <a:ext cx="1056947" cy="720400"/>
          </a:xfrm>
          <a:prstGeom prst="rect">
            <a:avLst/>
          </a:prstGeom>
          <a:noFill/>
          <a:ln>
            <a:noFill/>
          </a:ln>
        </p:spPr>
      </p:pic>
      <p:pic>
        <p:nvPicPr>
          <p:cNvPr id="219" name="Google Shape;219;p9"/>
          <p:cNvPicPr preferRelativeResize="0"/>
          <p:nvPr/>
        </p:nvPicPr>
        <p:blipFill rotWithShape="1">
          <a:blip r:embed="rId4" cstate="email">
            <a:extLst>
              <a:ext uri="{28A0092B-C50C-407E-A947-70E740481C1C}">
                <a14:useLocalDpi xmlns:a14="http://schemas.microsoft.com/office/drawing/2010/main"/>
              </a:ext>
            </a:extLst>
          </a:blip>
          <a:srcRect/>
          <a:stretch>
            <a:fillRect/>
          </a:stretch>
        </p:blipFill>
        <p:spPr>
          <a:xfrm rot="2700000">
            <a:off x="7257367" y="4592438"/>
            <a:ext cx="1199160" cy="491620"/>
          </a:xfrm>
          <a:prstGeom prst="rect">
            <a:avLst/>
          </a:prstGeom>
          <a:noFill/>
          <a:ln>
            <a:noFill/>
          </a:ln>
        </p:spPr>
      </p:pic>
      <p:pic>
        <p:nvPicPr>
          <p:cNvPr id="220" name="Google Shape;220;p9"/>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3188558" flipH="1">
            <a:off x="499003" y="4310918"/>
            <a:ext cx="842214" cy="432389"/>
          </a:xfrm>
          <a:prstGeom prst="rect">
            <a:avLst/>
          </a:prstGeom>
          <a:noFill/>
          <a:ln>
            <a:noFill/>
          </a:ln>
        </p:spPr>
      </p:pic>
      <p:pic>
        <p:nvPicPr>
          <p:cNvPr id="221" name="Google Shape;221;p9"/>
          <p:cNvPicPr preferRelativeResize="0"/>
          <p:nvPr/>
        </p:nvPicPr>
        <p:blipFill rotWithShape="1">
          <a:blip r:embed="rId5" cstate="email">
            <a:extLst>
              <a:ext uri="{28A0092B-C50C-407E-A947-70E740481C1C}">
                <a14:useLocalDpi xmlns:a14="http://schemas.microsoft.com/office/drawing/2010/main"/>
              </a:ext>
            </a:extLst>
          </a:blip>
          <a:srcRect l="15261" t="19145" r="21726" b="23343"/>
          <a:stretch>
            <a:fillRect/>
          </a:stretch>
        </p:blipFill>
        <p:spPr>
          <a:xfrm rot="-2700014">
            <a:off x="7770123" y="178876"/>
            <a:ext cx="842212" cy="432389"/>
          </a:xfrm>
          <a:prstGeom prst="rect">
            <a:avLst/>
          </a:prstGeom>
          <a:noFill/>
          <a:ln>
            <a:noFill/>
          </a:ln>
        </p:spPr>
      </p:pic>
      <p:pic>
        <p:nvPicPr>
          <p:cNvPr id="222" name="Google Shape;222;p9"/>
          <p:cNvPicPr preferRelativeResize="0"/>
          <p:nvPr/>
        </p:nvPicPr>
        <p:blipFill rotWithShape="1">
          <a:blip r:embed="rId6" cstate="email">
            <a:extLst>
              <a:ext uri="{28A0092B-C50C-407E-A947-70E740481C1C}">
                <a14:useLocalDpi xmlns:a14="http://schemas.microsoft.com/office/drawing/2010/main"/>
              </a:ext>
            </a:extLst>
          </a:blip>
          <a:srcRect l="22611" t="17858" r="22346" b="32355"/>
          <a:stretch>
            <a:fillRect/>
          </a:stretch>
        </p:blipFill>
        <p:spPr>
          <a:xfrm rot="2856834" flipH="1">
            <a:off x="-507139" y="362418"/>
            <a:ext cx="1512813" cy="769692"/>
          </a:xfrm>
          <a:prstGeom prst="rect">
            <a:avLst/>
          </a:prstGeom>
          <a:noFill/>
          <a:ln>
            <a:noFill/>
          </a:ln>
        </p:spPr>
      </p:pic>
      <p:pic>
        <p:nvPicPr>
          <p:cNvPr id="223" name="Google Shape;223;p9"/>
          <p:cNvPicPr preferRelativeResize="0"/>
          <p:nvPr/>
        </p:nvPicPr>
        <p:blipFill rotWithShape="1">
          <a:blip r:embed="rId7" cstate="email">
            <a:extLst>
              <a:ext uri="{28A0092B-C50C-407E-A947-70E740481C1C}">
                <a14:useLocalDpi xmlns:a14="http://schemas.microsoft.com/office/drawing/2010/main"/>
              </a:ext>
            </a:extLst>
          </a:blip>
          <a:srcRect l="21633" t="17863" r="20428" b="14750"/>
          <a:stretch>
            <a:fillRect/>
          </a:stretch>
        </p:blipFill>
        <p:spPr>
          <a:xfrm rot="4129474" flipH="1">
            <a:off x="-252917" y="450847"/>
            <a:ext cx="1171813" cy="766563"/>
          </a:xfrm>
          <a:prstGeom prst="rect">
            <a:avLst/>
          </a:prstGeom>
          <a:noFill/>
          <a:ln>
            <a:noFill/>
          </a:ln>
        </p:spPr>
      </p:pic>
      <p:pic>
        <p:nvPicPr>
          <p:cNvPr id="224" name="Google Shape;224;p9"/>
          <p:cNvPicPr preferRelativeResize="0"/>
          <p:nvPr/>
        </p:nvPicPr>
        <p:blipFill rotWithShape="1">
          <a:blip r:embed="rId8" cstate="email">
            <a:extLst>
              <a:ext uri="{28A0092B-C50C-407E-A947-70E740481C1C}">
                <a14:useLocalDpi xmlns:a14="http://schemas.microsoft.com/office/drawing/2010/main"/>
              </a:ext>
            </a:extLst>
          </a:blip>
          <a:srcRect l="16807" t="13569" r="25496" b="28489"/>
          <a:stretch>
            <a:fillRect/>
          </a:stretch>
        </p:blipFill>
        <p:spPr>
          <a:xfrm rot="-8884106">
            <a:off x="43777" y="23044"/>
            <a:ext cx="1109387" cy="626640"/>
          </a:xfrm>
          <a:prstGeom prst="rect">
            <a:avLst/>
          </a:prstGeom>
          <a:noFill/>
          <a:ln>
            <a:noFill/>
          </a:ln>
        </p:spPr>
      </p:pic>
      <p:pic>
        <p:nvPicPr>
          <p:cNvPr id="225" name="Google Shape;225;p9"/>
          <p:cNvPicPr preferRelativeResize="0"/>
          <p:nvPr/>
        </p:nvPicPr>
        <p:blipFill rotWithShape="1">
          <a:blip r:embed="rId9" cstate="email">
            <a:extLst>
              <a:ext uri="{28A0092B-C50C-407E-A947-70E740481C1C}">
                <a14:useLocalDpi xmlns:a14="http://schemas.microsoft.com/office/drawing/2010/main"/>
              </a:ext>
            </a:extLst>
          </a:blip>
          <a:srcRect l="22840" t="20866" r="22358" b="17761"/>
          <a:stretch>
            <a:fillRect/>
          </a:stretch>
        </p:blipFill>
        <p:spPr>
          <a:xfrm rot="7755518">
            <a:off x="-241017" y="3879548"/>
            <a:ext cx="1089231" cy="686175"/>
          </a:xfrm>
          <a:prstGeom prst="rect">
            <a:avLst/>
          </a:prstGeom>
          <a:noFill/>
          <a:ln>
            <a:noFill/>
          </a:ln>
        </p:spPr>
      </p:pic>
      <p:pic>
        <p:nvPicPr>
          <p:cNvPr id="226" name="Google Shape;226;p9"/>
          <p:cNvPicPr preferRelativeResize="0"/>
          <p:nvPr/>
        </p:nvPicPr>
        <p:blipFill rotWithShape="1">
          <a:blip r:embed="rId8" cstate="email">
            <a:extLst>
              <a:ext uri="{28A0092B-C50C-407E-A947-70E740481C1C}">
                <a14:useLocalDpi xmlns:a14="http://schemas.microsoft.com/office/drawing/2010/main"/>
              </a:ext>
            </a:extLst>
          </a:blip>
          <a:srcRect l="16807" t="13569" r="25496" b="28489"/>
          <a:stretch>
            <a:fillRect/>
          </a:stretch>
        </p:blipFill>
        <p:spPr>
          <a:xfrm rot="-2244346" flipH="1">
            <a:off x="43786" y="4572639"/>
            <a:ext cx="1109382" cy="626639"/>
          </a:xfrm>
          <a:prstGeom prst="rect">
            <a:avLst/>
          </a:prstGeom>
          <a:noFill/>
          <a:ln>
            <a:noFill/>
          </a:ln>
        </p:spPr>
      </p:pic>
      <p:pic>
        <p:nvPicPr>
          <p:cNvPr id="227" name="Google Shape;227;p9"/>
          <p:cNvPicPr preferRelativeResize="0"/>
          <p:nvPr/>
        </p:nvPicPr>
        <p:blipFill rotWithShape="1">
          <a:blip r:embed="rId10" cstate="email">
            <a:extLst>
              <a:ext uri="{28A0092B-C50C-407E-A947-70E740481C1C}">
                <a14:useLocalDpi xmlns:a14="http://schemas.microsoft.com/office/drawing/2010/main"/>
              </a:ext>
            </a:extLst>
          </a:blip>
          <a:srcRect l="18010" t="17001" r="10774" b="14330"/>
          <a:stretch>
            <a:fillRect/>
          </a:stretch>
        </p:blipFill>
        <p:spPr>
          <a:xfrm rot="9018714">
            <a:off x="-396642" y="4514084"/>
            <a:ext cx="1166685" cy="632805"/>
          </a:xfrm>
          <a:prstGeom prst="rect">
            <a:avLst/>
          </a:prstGeom>
          <a:noFill/>
          <a:ln>
            <a:noFill/>
          </a:ln>
        </p:spPr>
      </p:pic>
      <p:pic>
        <p:nvPicPr>
          <p:cNvPr id="228" name="Google Shape;228;p9"/>
          <p:cNvPicPr preferRelativeResize="0"/>
          <p:nvPr/>
        </p:nvPicPr>
        <p:blipFill rotWithShape="1">
          <a:blip r:embed="rId11" cstate="email">
            <a:extLst>
              <a:ext uri="{28A0092B-C50C-407E-A947-70E740481C1C}">
                <a14:useLocalDpi xmlns:a14="http://schemas.microsoft.com/office/drawing/2010/main"/>
              </a:ext>
            </a:extLst>
          </a:blip>
          <a:srcRect l="12312" t="23868" r="22987" b="28489"/>
          <a:stretch>
            <a:fillRect/>
          </a:stretch>
        </p:blipFill>
        <p:spPr>
          <a:xfrm rot="6894257">
            <a:off x="-321128" y="3578462"/>
            <a:ext cx="1113463" cy="461175"/>
          </a:xfrm>
          <a:prstGeom prst="rect">
            <a:avLst/>
          </a:prstGeom>
          <a:noFill/>
          <a:ln>
            <a:noFill/>
          </a:ln>
        </p:spPr>
      </p:pic>
      <p:pic>
        <p:nvPicPr>
          <p:cNvPr id="229" name="Google Shape;229;p9"/>
          <p:cNvPicPr preferRelativeResize="0"/>
          <p:nvPr/>
        </p:nvPicPr>
        <p:blipFill rotWithShape="1">
          <a:blip r:embed="rId12" cstate="email">
            <a:extLst>
              <a:ext uri="{28A0092B-C50C-407E-A947-70E740481C1C}">
                <a14:useLocalDpi xmlns:a14="http://schemas.microsoft.com/office/drawing/2010/main"/>
              </a:ext>
            </a:extLst>
          </a:blip>
          <a:srcRect l="13906" t="5414" r="15356" b="13039"/>
          <a:stretch>
            <a:fillRect/>
          </a:stretch>
        </p:blipFill>
        <p:spPr>
          <a:xfrm rot="10491716">
            <a:off x="569302" y="4555701"/>
            <a:ext cx="1228297" cy="796508"/>
          </a:xfrm>
          <a:prstGeom prst="rect">
            <a:avLst/>
          </a:prstGeom>
          <a:noFill/>
          <a:ln>
            <a:noFill/>
          </a:ln>
        </p:spPr>
      </p:pic>
      <p:pic>
        <p:nvPicPr>
          <p:cNvPr id="230" name="Google Shape;230;p9"/>
          <p:cNvPicPr preferRelativeResize="0"/>
          <p:nvPr/>
        </p:nvPicPr>
        <p:blipFill rotWithShape="1">
          <a:blip r:embed="rId13" cstate="email">
            <a:extLst>
              <a:ext uri="{28A0092B-C50C-407E-A947-70E740481C1C}">
                <a14:useLocalDpi xmlns:a14="http://schemas.microsoft.com/office/drawing/2010/main"/>
              </a:ext>
            </a:extLst>
          </a:blip>
          <a:srcRect l="15600" t="38185" r="20907" b="32629"/>
          <a:stretch>
            <a:fillRect/>
          </a:stretch>
        </p:blipFill>
        <p:spPr>
          <a:xfrm rot="-5607695" flipH="1">
            <a:off x="-279859" y="3505826"/>
            <a:ext cx="680100" cy="175842"/>
          </a:xfrm>
          <a:prstGeom prst="rect">
            <a:avLst/>
          </a:prstGeom>
          <a:noFill/>
          <a:ln>
            <a:noFill/>
          </a:ln>
        </p:spPr>
      </p:pic>
      <p:pic>
        <p:nvPicPr>
          <p:cNvPr id="231" name="Google Shape;231;p9"/>
          <p:cNvPicPr preferRelativeResize="0"/>
          <p:nvPr/>
        </p:nvPicPr>
        <p:blipFill rotWithShape="1">
          <a:blip r:embed="rId14" cstate="email">
            <a:extLst>
              <a:ext uri="{28A0092B-C50C-407E-A947-70E740481C1C}">
                <a14:useLocalDpi xmlns:a14="http://schemas.microsoft.com/office/drawing/2010/main"/>
              </a:ext>
            </a:extLst>
          </a:blip>
          <a:srcRect l="11741" t="30139" r="13183" b="29518"/>
          <a:stretch>
            <a:fillRect/>
          </a:stretch>
        </p:blipFill>
        <p:spPr>
          <a:xfrm rot="2243576" flipH="1">
            <a:off x="-433472" y="273053"/>
            <a:ext cx="1693561" cy="511878"/>
          </a:xfrm>
          <a:prstGeom prst="rect">
            <a:avLst/>
          </a:prstGeom>
          <a:noFill/>
          <a:ln>
            <a:noFill/>
          </a:ln>
        </p:spPr>
      </p:pic>
      <p:pic>
        <p:nvPicPr>
          <p:cNvPr id="232" name="Google Shape;232;p9"/>
          <p:cNvPicPr preferRelativeResize="0"/>
          <p:nvPr/>
        </p:nvPicPr>
        <p:blipFill rotWithShape="1">
          <a:blip r:embed="rId10" cstate="email">
            <a:extLst>
              <a:ext uri="{28A0092B-C50C-407E-A947-70E740481C1C}">
                <a14:useLocalDpi xmlns:a14="http://schemas.microsoft.com/office/drawing/2010/main"/>
              </a:ext>
            </a:extLst>
          </a:blip>
          <a:srcRect l="18010" t="17001" r="10774" b="14330"/>
          <a:stretch>
            <a:fillRect/>
          </a:stretch>
        </p:blipFill>
        <p:spPr>
          <a:xfrm rot="-6448677">
            <a:off x="-159833" y="1093818"/>
            <a:ext cx="1098296" cy="595713"/>
          </a:xfrm>
          <a:prstGeom prst="rect">
            <a:avLst/>
          </a:prstGeom>
          <a:noFill/>
          <a:ln>
            <a:noFill/>
          </a:ln>
        </p:spPr>
      </p:pic>
      <p:pic>
        <p:nvPicPr>
          <p:cNvPr id="233" name="Google Shape;233;p9"/>
          <p:cNvPicPr preferRelativeResize="0"/>
          <p:nvPr/>
        </p:nvPicPr>
        <p:blipFill rotWithShape="1">
          <a:blip r:embed="rId13" cstate="email">
            <a:extLst>
              <a:ext uri="{28A0092B-C50C-407E-A947-70E740481C1C}">
                <a14:useLocalDpi xmlns:a14="http://schemas.microsoft.com/office/drawing/2010/main"/>
              </a:ext>
            </a:extLst>
          </a:blip>
          <a:srcRect l="15600" t="38185" r="20907" b="32629"/>
          <a:stretch>
            <a:fillRect/>
          </a:stretch>
        </p:blipFill>
        <p:spPr>
          <a:xfrm rot="4477285" flipH="1">
            <a:off x="-111670" y="1515433"/>
            <a:ext cx="694545" cy="179586"/>
          </a:xfrm>
          <a:prstGeom prst="rect">
            <a:avLst/>
          </a:prstGeom>
          <a:noFill/>
          <a:ln>
            <a:noFill/>
          </a:ln>
        </p:spPr>
      </p:pic>
      <p:pic>
        <p:nvPicPr>
          <p:cNvPr id="234" name="Google Shape;234;p9"/>
          <p:cNvPicPr preferRelativeResize="0"/>
          <p:nvPr/>
        </p:nvPicPr>
        <p:blipFill rotWithShape="1">
          <a:blip r:embed="rId9" cstate="email">
            <a:extLst>
              <a:ext uri="{28A0092B-C50C-407E-A947-70E740481C1C}">
                <a14:useLocalDpi xmlns:a14="http://schemas.microsoft.com/office/drawing/2010/main"/>
              </a:ext>
            </a:extLst>
          </a:blip>
          <a:srcRect l="22840" t="20866" r="22358" b="17761"/>
          <a:stretch>
            <a:fillRect/>
          </a:stretch>
        </p:blipFill>
        <p:spPr>
          <a:xfrm rot="-2480024">
            <a:off x="8251211" y="502611"/>
            <a:ext cx="1089231" cy="686174"/>
          </a:xfrm>
          <a:prstGeom prst="rect">
            <a:avLst/>
          </a:prstGeom>
          <a:noFill/>
          <a:ln>
            <a:noFill/>
          </a:ln>
        </p:spPr>
      </p:pic>
      <p:pic>
        <p:nvPicPr>
          <p:cNvPr id="235" name="Google Shape;235;p9"/>
          <p:cNvPicPr preferRelativeResize="0"/>
          <p:nvPr/>
        </p:nvPicPr>
        <p:blipFill rotWithShape="1">
          <a:blip r:embed="rId8" cstate="email">
            <a:extLst>
              <a:ext uri="{28A0092B-C50C-407E-A947-70E740481C1C}">
                <a14:useLocalDpi xmlns:a14="http://schemas.microsoft.com/office/drawing/2010/main"/>
              </a:ext>
            </a:extLst>
          </a:blip>
          <a:srcRect l="16807" t="13569" r="25496" b="28489"/>
          <a:stretch>
            <a:fillRect/>
          </a:stretch>
        </p:blipFill>
        <p:spPr>
          <a:xfrm rot="8739202" flipH="1">
            <a:off x="8127551" y="-181338"/>
            <a:ext cx="1109389" cy="626639"/>
          </a:xfrm>
          <a:prstGeom prst="rect">
            <a:avLst/>
          </a:prstGeom>
          <a:noFill/>
          <a:ln>
            <a:noFill/>
          </a:ln>
        </p:spPr>
      </p:pic>
      <p:pic>
        <p:nvPicPr>
          <p:cNvPr id="236" name="Google Shape;236;p9"/>
          <p:cNvPicPr preferRelativeResize="0"/>
          <p:nvPr/>
        </p:nvPicPr>
        <p:blipFill rotWithShape="1">
          <a:blip r:embed="rId10" cstate="email">
            <a:extLst>
              <a:ext uri="{28A0092B-C50C-407E-A947-70E740481C1C}">
                <a14:useLocalDpi xmlns:a14="http://schemas.microsoft.com/office/drawing/2010/main"/>
              </a:ext>
            </a:extLst>
          </a:blip>
          <a:srcRect l="18010" t="17001" r="10774" b="14330"/>
          <a:stretch>
            <a:fillRect/>
          </a:stretch>
        </p:blipFill>
        <p:spPr>
          <a:xfrm rot="-1402555">
            <a:off x="8384413" y="-46513"/>
            <a:ext cx="1212297" cy="657548"/>
          </a:xfrm>
          <a:prstGeom prst="rect">
            <a:avLst/>
          </a:prstGeom>
          <a:noFill/>
          <a:ln>
            <a:noFill/>
          </a:ln>
        </p:spPr>
      </p:pic>
      <p:pic>
        <p:nvPicPr>
          <p:cNvPr id="237" name="Google Shape;237;p9"/>
          <p:cNvPicPr preferRelativeResize="0"/>
          <p:nvPr/>
        </p:nvPicPr>
        <p:blipFill rotWithShape="1">
          <a:blip r:embed="rId11" cstate="email">
            <a:extLst>
              <a:ext uri="{28A0092B-C50C-407E-A947-70E740481C1C}">
                <a14:useLocalDpi xmlns:a14="http://schemas.microsoft.com/office/drawing/2010/main"/>
              </a:ext>
            </a:extLst>
          </a:blip>
          <a:srcRect l="12312" t="23868" r="22987" b="28489"/>
          <a:stretch>
            <a:fillRect/>
          </a:stretch>
        </p:blipFill>
        <p:spPr>
          <a:xfrm rot="-3404141">
            <a:off x="8239091" y="1031790"/>
            <a:ext cx="1113464" cy="461176"/>
          </a:xfrm>
          <a:prstGeom prst="rect">
            <a:avLst/>
          </a:prstGeom>
          <a:noFill/>
          <a:ln>
            <a:noFill/>
          </a:ln>
        </p:spPr>
      </p:pic>
      <p:pic>
        <p:nvPicPr>
          <p:cNvPr id="238" name="Google Shape;238;p9"/>
          <p:cNvPicPr preferRelativeResize="0"/>
          <p:nvPr/>
        </p:nvPicPr>
        <p:blipFill rotWithShape="1">
          <a:blip r:embed="rId12" cstate="email">
            <a:extLst>
              <a:ext uri="{28A0092B-C50C-407E-A947-70E740481C1C}">
                <a14:useLocalDpi xmlns:a14="http://schemas.microsoft.com/office/drawing/2010/main"/>
              </a:ext>
            </a:extLst>
          </a:blip>
          <a:srcRect l="13906" t="5414" r="15356" b="13039"/>
          <a:stretch>
            <a:fillRect/>
          </a:stretch>
        </p:blipFill>
        <p:spPr>
          <a:xfrm rot="-441655">
            <a:off x="7345883" y="-342571"/>
            <a:ext cx="1228295" cy="796510"/>
          </a:xfrm>
          <a:prstGeom prst="rect">
            <a:avLst/>
          </a:prstGeom>
          <a:noFill/>
          <a:ln>
            <a:noFill/>
          </a:ln>
        </p:spPr>
      </p:pic>
      <p:pic>
        <p:nvPicPr>
          <p:cNvPr id="239" name="Google Shape;239;p9"/>
          <p:cNvPicPr preferRelativeResize="0"/>
          <p:nvPr/>
        </p:nvPicPr>
        <p:blipFill rotWithShape="1">
          <a:blip r:embed="rId6" cstate="email">
            <a:extLst>
              <a:ext uri="{28A0092B-C50C-407E-A947-70E740481C1C}">
                <a14:useLocalDpi xmlns:a14="http://schemas.microsoft.com/office/drawing/2010/main"/>
              </a:ext>
            </a:extLst>
          </a:blip>
          <a:srcRect l="22611" t="17858" r="22346" b="32355"/>
          <a:stretch>
            <a:fillRect/>
          </a:stretch>
        </p:blipFill>
        <p:spPr>
          <a:xfrm rot="-7943166" flipH="1">
            <a:off x="8015018" y="4307640"/>
            <a:ext cx="1512813" cy="769692"/>
          </a:xfrm>
          <a:prstGeom prst="rect">
            <a:avLst/>
          </a:prstGeom>
          <a:noFill/>
          <a:ln>
            <a:noFill/>
          </a:ln>
        </p:spPr>
      </p:pic>
      <p:pic>
        <p:nvPicPr>
          <p:cNvPr id="240" name="Google Shape;240;p9"/>
          <p:cNvPicPr preferRelativeResize="0"/>
          <p:nvPr/>
        </p:nvPicPr>
        <p:blipFill rotWithShape="1">
          <a:blip r:embed="rId7" cstate="email">
            <a:extLst>
              <a:ext uri="{28A0092B-C50C-407E-A947-70E740481C1C}">
                <a14:useLocalDpi xmlns:a14="http://schemas.microsoft.com/office/drawing/2010/main"/>
              </a:ext>
            </a:extLst>
          </a:blip>
          <a:srcRect l="21633" t="17863" r="20428" b="14750"/>
          <a:stretch>
            <a:fillRect/>
          </a:stretch>
        </p:blipFill>
        <p:spPr>
          <a:xfrm rot="-6670526" flipH="1">
            <a:off x="8101796" y="4222340"/>
            <a:ext cx="1171813" cy="766563"/>
          </a:xfrm>
          <a:prstGeom prst="rect">
            <a:avLst/>
          </a:prstGeom>
          <a:noFill/>
          <a:ln>
            <a:noFill/>
          </a:ln>
        </p:spPr>
      </p:pic>
      <p:pic>
        <p:nvPicPr>
          <p:cNvPr id="241" name="Google Shape;241;p9"/>
          <p:cNvPicPr preferRelativeResize="0"/>
          <p:nvPr/>
        </p:nvPicPr>
        <p:blipFill rotWithShape="1">
          <a:blip r:embed="rId8" cstate="email">
            <a:extLst>
              <a:ext uri="{28A0092B-C50C-407E-A947-70E740481C1C}">
                <a14:useLocalDpi xmlns:a14="http://schemas.microsoft.com/office/drawing/2010/main"/>
              </a:ext>
            </a:extLst>
          </a:blip>
          <a:srcRect l="16807" t="13569" r="25496" b="28489"/>
          <a:stretch>
            <a:fillRect/>
          </a:stretch>
        </p:blipFill>
        <p:spPr>
          <a:xfrm rot="1915894">
            <a:off x="7860978" y="4755741"/>
            <a:ext cx="1109387" cy="626640"/>
          </a:xfrm>
          <a:prstGeom prst="rect">
            <a:avLst/>
          </a:prstGeom>
          <a:noFill/>
          <a:ln>
            <a:noFill/>
          </a:ln>
        </p:spPr>
      </p:pic>
      <p:pic>
        <p:nvPicPr>
          <p:cNvPr id="242" name="Google Shape;242;p9"/>
          <p:cNvPicPr preferRelativeResize="0"/>
          <p:nvPr/>
        </p:nvPicPr>
        <p:blipFill rotWithShape="1">
          <a:blip r:embed="rId14" cstate="email">
            <a:extLst>
              <a:ext uri="{28A0092B-C50C-407E-A947-70E740481C1C}">
                <a14:useLocalDpi xmlns:a14="http://schemas.microsoft.com/office/drawing/2010/main"/>
              </a:ext>
            </a:extLst>
          </a:blip>
          <a:srcRect l="11741" t="30139" r="13183" b="29518"/>
          <a:stretch>
            <a:fillRect/>
          </a:stretch>
        </p:blipFill>
        <p:spPr>
          <a:xfrm rot="-8556424" flipH="1">
            <a:off x="7760603" y="4654819"/>
            <a:ext cx="1693561" cy="511878"/>
          </a:xfrm>
          <a:prstGeom prst="rect">
            <a:avLst/>
          </a:prstGeom>
          <a:noFill/>
          <a:ln>
            <a:noFill/>
          </a:ln>
        </p:spPr>
      </p:pic>
      <p:pic>
        <p:nvPicPr>
          <p:cNvPr id="243" name="Google Shape;243;p9"/>
          <p:cNvPicPr preferRelativeResize="0"/>
          <p:nvPr/>
        </p:nvPicPr>
        <p:blipFill rotWithShape="1">
          <a:blip r:embed="rId10" cstate="email">
            <a:extLst>
              <a:ext uri="{28A0092B-C50C-407E-A947-70E740481C1C}">
                <a14:useLocalDpi xmlns:a14="http://schemas.microsoft.com/office/drawing/2010/main"/>
              </a:ext>
            </a:extLst>
          </a:blip>
          <a:srcRect l="18010" t="17001" r="10774" b="14330"/>
          <a:stretch>
            <a:fillRect/>
          </a:stretch>
        </p:blipFill>
        <p:spPr>
          <a:xfrm rot="4351354">
            <a:off x="8202893" y="3803156"/>
            <a:ext cx="1133217" cy="614638"/>
          </a:xfrm>
          <a:prstGeom prst="rect">
            <a:avLst/>
          </a:prstGeom>
          <a:noFill/>
          <a:ln>
            <a:noFill/>
          </a:ln>
        </p:spPr>
      </p:pic>
      <p:pic>
        <p:nvPicPr>
          <p:cNvPr id="244" name="Google Shape;244;p9"/>
          <p:cNvPicPr preferRelativeResize="0"/>
          <p:nvPr/>
        </p:nvPicPr>
        <p:blipFill rotWithShape="1">
          <a:blip r:embed="rId13" cstate="email">
            <a:extLst>
              <a:ext uri="{28A0092B-C50C-407E-A947-70E740481C1C}">
                <a14:useLocalDpi xmlns:a14="http://schemas.microsoft.com/office/drawing/2010/main"/>
              </a:ext>
            </a:extLst>
          </a:blip>
          <a:srcRect l="15600" t="38185" r="20907" b="32629"/>
          <a:stretch>
            <a:fillRect/>
          </a:stretch>
        </p:blipFill>
        <p:spPr>
          <a:xfrm rot="-6322674" flipH="1">
            <a:off x="8595718" y="3750500"/>
            <a:ext cx="704639" cy="182188"/>
          </a:xfrm>
          <a:prstGeom prst="rect">
            <a:avLst/>
          </a:prstGeom>
          <a:noFill/>
          <a:ln>
            <a:noFill/>
          </a:ln>
        </p:spPr>
      </p:pic>
      <p:pic>
        <p:nvPicPr>
          <p:cNvPr id="245" name="Google Shape;245;p9"/>
          <p:cNvPicPr preferRelativeResize="0"/>
          <p:nvPr/>
        </p:nvPicPr>
        <p:blipFill rotWithShape="1">
          <a:blip r:embed="rId3" cstate="email">
            <a:extLst>
              <a:ext uri="{28A0092B-C50C-407E-A947-70E740481C1C}">
                <a14:useLocalDpi xmlns:a14="http://schemas.microsoft.com/office/drawing/2010/main"/>
              </a:ext>
            </a:extLst>
          </a:blip>
          <a:srcRect l="23801" t="18444" r="27673" b="22759"/>
          <a:stretch>
            <a:fillRect/>
          </a:stretch>
        </p:blipFill>
        <p:spPr>
          <a:xfrm rot="-9019335">
            <a:off x="822244" y="-341850"/>
            <a:ext cx="1056943" cy="720400"/>
          </a:xfrm>
          <a:prstGeom prst="rect">
            <a:avLst/>
          </a:prstGeom>
          <a:noFill/>
          <a:ln>
            <a:noFill/>
          </a:ln>
        </p:spPr>
      </p:pic>
      <p:pic>
        <p:nvPicPr>
          <p:cNvPr id="246" name="Google Shape;246;p9"/>
          <p:cNvPicPr preferRelativeResize="0"/>
          <p:nvPr/>
        </p:nvPicPr>
        <p:blipFill rotWithShape="1">
          <a:blip r:embed="rId4" cstate="email">
            <a:extLst>
              <a:ext uri="{28A0092B-C50C-407E-A947-70E740481C1C}">
                <a14:useLocalDpi xmlns:a14="http://schemas.microsoft.com/office/drawing/2010/main"/>
              </a:ext>
            </a:extLst>
          </a:blip>
          <a:srcRect/>
          <a:stretch>
            <a:fillRect/>
          </a:stretch>
        </p:blipFill>
        <p:spPr>
          <a:xfrm rot="-7439246">
            <a:off x="353692" y="-113835"/>
            <a:ext cx="1199160" cy="4916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7"/>
        <p:cNvGrpSpPr/>
        <p:nvPr/>
      </p:nvGrpSpPr>
      <p:grpSpPr>
        <a:xfrm>
          <a:off x="0" y="0"/>
          <a:ext cx="0" cy="0"/>
          <a:chOff x="0" y="0"/>
          <a:chExt cx="0" cy="0"/>
        </a:xfrm>
      </p:grpSpPr>
      <p:sp>
        <p:nvSpPr>
          <p:cNvPr id="248" name="Google Shape;248;p10"/>
          <p:cNvSpPr>
            <a:spLocks noGrp="1"/>
          </p:cNvSpPr>
          <p:nvPr>
            <p:ph type="pic" idx="2"/>
          </p:nvPr>
        </p:nvSpPr>
        <p:spPr>
          <a:xfrm>
            <a:off x="-25" y="-13725"/>
            <a:ext cx="9144000" cy="5157300"/>
          </a:xfrm>
          <a:prstGeom prst="rect">
            <a:avLst/>
          </a:prstGeom>
          <a:noFill/>
          <a:ln>
            <a:noFill/>
          </a:ln>
        </p:spPr>
      </p:sp>
      <p:sp>
        <p:nvSpPr>
          <p:cNvPr id="249" name="Google Shape;249;p10"/>
          <p:cNvSpPr txBox="1">
            <a:spLocks noGrp="1"/>
          </p:cNvSpPr>
          <p:nvPr>
            <p:ph type="title"/>
          </p:nvPr>
        </p:nvSpPr>
        <p:spPr>
          <a:xfrm>
            <a:off x="713225" y="539500"/>
            <a:ext cx="7717500" cy="53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39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Sorts Mill Goudy" panose="02000503000000000000"/>
              <a:buNone/>
              <a:defRPr sz="3200">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lvl="1" rtl="0">
              <a:spcBef>
                <a:spcPts val="0"/>
              </a:spcBef>
              <a:spcAft>
                <a:spcPts val="0"/>
              </a:spcAft>
              <a:buClr>
                <a:schemeClr val="dk1"/>
              </a:buClr>
              <a:buSzPts val="3200"/>
              <a:buFont typeface="DM Sans"/>
              <a:buNone/>
              <a:defRPr sz="3200" b="1">
                <a:solidFill>
                  <a:schemeClr val="dk1"/>
                </a:solidFill>
                <a:latin typeface="DM Sans"/>
                <a:ea typeface="DM Sans"/>
                <a:cs typeface="DM Sans"/>
                <a:sym typeface="DM Sans"/>
              </a:defRPr>
            </a:lvl2pPr>
            <a:lvl3pPr lvl="2" rtl="0">
              <a:spcBef>
                <a:spcPts val="0"/>
              </a:spcBef>
              <a:spcAft>
                <a:spcPts val="0"/>
              </a:spcAft>
              <a:buClr>
                <a:schemeClr val="dk1"/>
              </a:buClr>
              <a:buSzPts val="3200"/>
              <a:buFont typeface="DM Sans"/>
              <a:buNone/>
              <a:defRPr sz="3200" b="1">
                <a:solidFill>
                  <a:schemeClr val="dk1"/>
                </a:solidFill>
                <a:latin typeface="DM Sans"/>
                <a:ea typeface="DM Sans"/>
                <a:cs typeface="DM Sans"/>
                <a:sym typeface="DM Sans"/>
              </a:defRPr>
            </a:lvl3pPr>
            <a:lvl4pPr lvl="3" rtl="0">
              <a:spcBef>
                <a:spcPts val="0"/>
              </a:spcBef>
              <a:spcAft>
                <a:spcPts val="0"/>
              </a:spcAft>
              <a:buClr>
                <a:schemeClr val="dk1"/>
              </a:buClr>
              <a:buSzPts val="3200"/>
              <a:buFont typeface="DM Sans"/>
              <a:buNone/>
              <a:defRPr sz="3200" b="1">
                <a:solidFill>
                  <a:schemeClr val="dk1"/>
                </a:solidFill>
                <a:latin typeface="DM Sans"/>
                <a:ea typeface="DM Sans"/>
                <a:cs typeface="DM Sans"/>
                <a:sym typeface="DM Sans"/>
              </a:defRPr>
            </a:lvl4pPr>
            <a:lvl5pPr lvl="4" rtl="0">
              <a:spcBef>
                <a:spcPts val="0"/>
              </a:spcBef>
              <a:spcAft>
                <a:spcPts val="0"/>
              </a:spcAft>
              <a:buClr>
                <a:schemeClr val="dk1"/>
              </a:buClr>
              <a:buSzPts val="3200"/>
              <a:buFont typeface="DM Sans"/>
              <a:buNone/>
              <a:defRPr sz="3200" b="1">
                <a:solidFill>
                  <a:schemeClr val="dk1"/>
                </a:solidFill>
                <a:latin typeface="DM Sans"/>
                <a:ea typeface="DM Sans"/>
                <a:cs typeface="DM Sans"/>
                <a:sym typeface="DM Sans"/>
              </a:defRPr>
            </a:lvl5pPr>
            <a:lvl6pPr lvl="5" rtl="0">
              <a:spcBef>
                <a:spcPts val="0"/>
              </a:spcBef>
              <a:spcAft>
                <a:spcPts val="0"/>
              </a:spcAft>
              <a:buClr>
                <a:schemeClr val="dk1"/>
              </a:buClr>
              <a:buSzPts val="3200"/>
              <a:buFont typeface="DM Sans"/>
              <a:buNone/>
              <a:defRPr sz="3200" b="1">
                <a:solidFill>
                  <a:schemeClr val="dk1"/>
                </a:solidFill>
                <a:latin typeface="DM Sans"/>
                <a:ea typeface="DM Sans"/>
                <a:cs typeface="DM Sans"/>
                <a:sym typeface="DM Sans"/>
              </a:defRPr>
            </a:lvl6pPr>
            <a:lvl7pPr lvl="6" rtl="0">
              <a:spcBef>
                <a:spcPts val="0"/>
              </a:spcBef>
              <a:spcAft>
                <a:spcPts val="0"/>
              </a:spcAft>
              <a:buClr>
                <a:schemeClr val="dk1"/>
              </a:buClr>
              <a:buSzPts val="3200"/>
              <a:buFont typeface="DM Sans"/>
              <a:buNone/>
              <a:defRPr sz="3200" b="1">
                <a:solidFill>
                  <a:schemeClr val="dk1"/>
                </a:solidFill>
                <a:latin typeface="DM Sans"/>
                <a:ea typeface="DM Sans"/>
                <a:cs typeface="DM Sans"/>
                <a:sym typeface="DM Sans"/>
              </a:defRPr>
            </a:lvl7pPr>
            <a:lvl8pPr lvl="7" rtl="0">
              <a:spcBef>
                <a:spcPts val="0"/>
              </a:spcBef>
              <a:spcAft>
                <a:spcPts val="0"/>
              </a:spcAft>
              <a:buClr>
                <a:schemeClr val="dk1"/>
              </a:buClr>
              <a:buSzPts val="3200"/>
              <a:buFont typeface="DM Sans"/>
              <a:buNone/>
              <a:defRPr sz="3200" b="1">
                <a:solidFill>
                  <a:schemeClr val="dk1"/>
                </a:solidFill>
                <a:latin typeface="DM Sans"/>
                <a:ea typeface="DM Sans"/>
                <a:cs typeface="DM Sans"/>
                <a:sym typeface="DM Sans"/>
              </a:defRPr>
            </a:lvl8pPr>
            <a:lvl9pPr lvl="8" rtl="0">
              <a:spcBef>
                <a:spcPts val="0"/>
              </a:spcBef>
              <a:spcAft>
                <a:spcPts val="0"/>
              </a:spcAft>
              <a:buClr>
                <a:schemeClr val="dk1"/>
              </a:buClr>
              <a:buSzPts val="3200"/>
              <a:buFont typeface="DM Sans"/>
              <a:buNone/>
              <a:defRPr sz="32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ndika" panose="02000000000000000000"/>
              <a:buChar char="●"/>
              <a:defRPr>
                <a:solidFill>
                  <a:schemeClr val="dk1"/>
                </a:solidFill>
                <a:latin typeface="Andika" panose="02000000000000000000"/>
                <a:ea typeface="Andika" panose="02000000000000000000"/>
                <a:cs typeface="Andika" panose="02000000000000000000"/>
                <a:sym typeface="Andika" panose="02000000000000000000"/>
              </a:defRPr>
            </a:lvl1pPr>
            <a:lvl2pPr marL="914400" lvl="1" indent="-317500">
              <a:lnSpc>
                <a:spcPct val="115000"/>
              </a:lnSpc>
              <a:spcBef>
                <a:spcPts val="0"/>
              </a:spcBef>
              <a:spcAft>
                <a:spcPts val="0"/>
              </a:spcAft>
              <a:buClr>
                <a:schemeClr val="dk1"/>
              </a:buClr>
              <a:buSzPts val="1400"/>
              <a:buFont typeface="Andika" panose="02000000000000000000"/>
              <a:buChar char="○"/>
              <a:defRPr>
                <a:solidFill>
                  <a:schemeClr val="dk1"/>
                </a:solidFill>
                <a:latin typeface="Andika" panose="02000000000000000000"/>
                <a:ea typeface="Andika" panose="02000000000000000000"/>
                <a:cs typeface="Andika" panose="02000000000000000000"/>
                <a:sym typeface="Andika" panose="02000000000000000000"/>
              </a:defRPr>
            </a:lvl2pPr>
            <a:lvl3pPr marL="1371600" lvl="2" indent="-317500">
              <a:lnSpc>
                <a:spcPct val="115000"/>
              </a:lnSpc>
              <a:spcBef>
                <a:spcPts val="0"/>
              </a:spcBef>
              <a:spcAft>
                <a:spcPts val="0"/>
              </a:spcAft>
              <a:buClr>
                <a:schemeClr val="dk1"/>
              </a:buClr>
              <a:buSzPts val="1400"/>
              <a:buFont typeface="Andika" panose="02000000000000000000"/>
              <a:buChar char="■"/>
              <a:defRPr>
                <a:solidFill>
                  <a:schemeClr val="dk1"/>
                </a:solidFill>
                <a:latin typeface="Andika" panose="02000000000000000000"/>
                <a:ea typeface="Andika" panose="02000000000000000000"/>
                <a:cs typeface="Andika" panose="02000000000000000000"/>
                <a:sym typeface="Andika" panose="02000000000000000000"/>
              </a:defRPr>
            </a:lvl3pPr>
            <a:lvl4pPr marL="1828800" lvl="3" indent="-317500">
              <a:lnSpc>
                <a:spcPct val="115000"/>
              </a:lnSpc>
              <a:spcBef>
                <a:spcPts val="0"/>
              </a:spcBef>
              <a:spcAft>
                <a:spcPts val="0"/>
              </a:spcAft>
              <a:buClr>
                <a:schemeClr val="dk1"/>
              </a:buClr>
              <a:buSzPts val="1400"/>
              <a:buFont typeface="Andika" panose="02000000000000000000"/>
              <a:buChar char="●"/>
              <a:defRPr>
                <a:solidFill>
                  <a:schemeClr val="dk1"/>
                </a:solidFill>
                <a:latin typeface="Andika" panose="02000000000000000000"/>
                <a:ea typeface="Andika" panose="02000000000000000000"/>
                <a:cs typeface="Andika" panose="02000000000000000000"/>
                <a:sym typeface="Andika" panose="02000000000000000000"/>
              </a:defRPr>
            </a:lvl4pPr>
            <a:lvl5pPr marL="2286000" lvl="4" indent="-317500">
              <a:lnSpc>
                <a:spcPct val="115000"/>
              </a:lnSpc>
              <a:spcBef>
                <a:spcPts val="0"/>
              </a:spcBef>
              <a:spcAft>
                <a:spcPts val="0"/>
              </a:spcAft>
              <a:buClr>
                <a:schemeClr val="dk1"/>
              </a:buClr>
              <a:buSzPts val="1400"/>
              <a:buFont typeface="Andika" panose="02000000000000000000"/>
              <a:buChar char="○"/>
              <a:defRPr>
                <a:solidFill>
                  <a:schemeClr val="dk1"/>
                </a:solidFill>
                <a:latin typeface="Andika" panose="02000000000000000000"/>
                <a:ea typeface="Andika" panose="02000000000000000000"/>
                <a:cs typeface="Andika" panose="02000000000000000000"/>
                <a:sym typeface="Andika" panose="02000000000000000000"/>
              </a:defRPr>
            </a:lvl5pPr>
            <a:lvl6pPr marL="2743200" lvl="5" indent="-317500">
              <a:lnSpc>
                <a:spcPct val="115000"/>
              </a:lnSpc>
              <a:spcBef>
                <a:spcPts val="0"/>
              </a:spcBef>
              <a:spcAft>
                <a:spcPts val="0"/>
              </a:spcAft>
              <a:buClr>
                <a:schemeClr val="dk1"/>
              </a:buClr>
              <a:buSzPts val="1400"/>
              <a:buFont typeface="Andika" panose="02000000000000000000"/>
              <a:buChar char="■"/>
              <a:defRPr>
                <a:solidFill>
                  <a:schemeClr val="dk1"/>
                </a:solidFill>
                <a:latin typeface="Andika" panose="02000000000000000000"/>
                <a:ea typeface="Andika" panose="02000000000000000000"/>
                <a:cs typeface="Andika" panose="02000000000000000000"/>
                <a:sym typeface="Andika" panose="02000000000000000000"/>
              </a:defRPr>
            </a:lvl6pPr>
            <a:lvl7pPr marL="3200400" lvl="6" indent="-317500">
              <a:lnSpc>
                <a:spcPct val="115000"/>
              </a:lnSpc>
              <a:spcBef>
                <a:spcPts val="0"/>
              </a:spcBef>
              <a:spcAft>
                <a:spcPts val="0"/>
              </a:spcAft>
              <a:buClr>
                <a:schemeClr val="dk1"/>
              </a:buClr>
              <a:buSzPts val="1400"/>
              <a:buFont typeface="Andika" panose="02000000000000000000"/>
              <a:buChar char="●"/>
              <a:defRPr>
                <a:solidFill>
                  <a:schemeClr val="dk1"/>
                </a:solidFill>
                <a:latin typeface="Andika" panose="02000000000000000000"/>
                <a:ea typeface="Andika" panose="02000000000000000000"/>
                <a:cs typeface="Andika" panose="02000000000000000000"/>
                <a:sym typeface="Andika" panose="02000000000000000000"/>
              </a:defRPr>
            </a:lvl7pPr>
            <a:lvl8pPr marL="3657600" lvl="7" indent="-317500">
              <a:lnSpc>
                <a:spcPct val="115000"/>
              </a:lnSpc>
              <a:spcBef>
                <a:spcPts val="0"/>
              </a:spcBef>
              <a:spcAft>
                <a:spcPts val="0"/>
              </a:spcAft>
              <a:buClr>
                <a:schemeClr val="dk1"/>
              </a:buClr>
              <a:buSzPts val="1400"/>
              <a:buFont typeface="Andika" panose="02000000000000000000"/>
              <a:buChar char="○"/>
              <a:defRPr>
                <a:solidFill>
                  <a:schemeClr val="dk1"/>
                </a:solidFill>
                <a:latin typeface="Andika" panose="02000000000000000000"/>
                <a:ea typeface="Andika" panose="02000000000000000000"/>
                <a:cs typeface="Andika" panose="02000000000000000000"/>
                <a:sym typeface="Andika" panose="02000000000000000000"/>
              </a:defRPr>
            </a:lvl8pPr>
            <a:lvl9pPr marL="4114800" lvl="8" indent="-317500">
              <a:lnSpc>
                <a:spcPct val="115000"/>
              </a:lnSpc>
              <a:spcBef>
                <a:spcPts val="0"/>
              </a:spcBef>
              <a:spcAft>
                <a:spcPts val="0"/>
              </a:spcAft>
              <a:buClr>
                <a:schemeClr val="dk1"/>
              </a:buClr>
              <a:buSzPts val="1400"/>
              <a:buFont typeface="Andika" panose="02000000000000000000"/>
              <a:buChar char="■"/>
              <a:defRPr>
                <a:solidFill>
                  <a:schemeClr val="dk1"/>
                </a:solidFill>
                <a:latin typeface="Andika" panose="02000000000000000000"/>
                <a:ea typeface="Andika" panose="02000000000000000000"/>
                <a:cs typeface="Andika" panose="02000000000000000000"/>
                <a:sym typeface="Andika" panose="020000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71" r:id="rId20"/>
    <p:sldLayoutId id="2147483672" r:id="rId21"/>
    <p:sldLayoutId id="2147483674" r:id="rId22"/>
    <p:sldLayoutId id="2147483675" r:id="rId23"/>
    <p:sldLayoutId id="2147483676" r:id="rId24"/>
    <p:sldLayoutId id="2147483677" r:id="rId25"/>
    <p:sldLayoutId id="2147483678" r:id="rId26"/>
    <p:sldLayoutId id="2147483679" r:id="rId27"/>
    <p:sldLayoutId id="2147483680" r:id="rId28"/>
    <p:sldLayoutId id="2147483681" r:id="rId29"/>
    <p:sldLayoutId id="2147483682" r:id="rId3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ilgrimlyieu.github.io/Bloomin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1.mp4"/><Relationship Id="rId1" Type="http://schemas.microsoft.com/office/2007/relationships/media" Target="../media/media11.mp4"/><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pilgrimlyieu.github.io/Bloomink"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8.png"/><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hyperlink" Target="https://pilgrimlyieu.github.io/Bloomink"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pilgrimlyieu/Bloomink" TargetMode="External"/><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pilgrimlyieu.github.io/Bloomink"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pilgrimlyieu.github.io/Bloomink"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hyperlink" Target="https://pilgrimlyieu.github.io/Bloomin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39"/>
          <p:cNvSpPr txBox="1">
            <a:spLocks noGrp="1"/>
          </p:cNvSpPr>
          <p:nvPr>
            <p:ph type="ctrTitle"/>
          </p:nvPr>
        </p:nvSpPr>
        <p:spPr>
          <a:xfrm>
            <a:off x="1786890" y="1293495"/>
            <a:ext cx="5976620" cy="17519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6000" dirty="0">
                <a:gradFill>
                  <a:gsLst>
                    <a:gs pos="0">
                      <a:srgbClr val="14CD68"/>
                    </a:gs>
                    <a:gs pos="100000">
                      <a:srgbClr val="035C7D"/>
                    </a:gs>
                  </a:gsLst>
                  <a:lin scaled="0"/>
                </a:gradFill>
                <a:latin typeface="方正姚体" panose="02010601030101010101" charset="-122"/>
                <a:ea typeface="方正姚体" panose="02010601030101010101" charset="-122"/>
                <a:cs typeface="方正姚体" panose="02010601030101010101" charset="-122"/>
              </a:rPr>
              <a:t>春紛 </a:t>
            </a:r>
            <a:r>
              <a:rPr lang="en-US" altLang="zh-CN" sz="6000" i="1">
                <a:gradFill>
                  <a:gsLst>
                    <a:gs pos="0">
                      <a:srgbClr val="14CD68"/>
                    </a:gs>
                    <a:gs pos="100000">
                      <a:srgbClr val="035C7D"/>
                    </a:gs>
                  </a:gsLst>
                  <a:lin scaled="0"/>
                </a:gradFill>
                <a:latin typeface="Times New Roman" panose="02020603050405020304" pitchFamily="18" charset="0"/>
                <a:ea typeface="方正姚体" panose="02010601030101010101" charset="-122"/>
                <a:cs typeface="Times New Roman" panose="02020603050405020304" pitchFamily="18" charset="0"/>
              </a:rPr>
              <a:t>Bloomink</a:t>
            </a:r>
            <a:r>
              <a:rPr lang="en-US" altLang="zh-CN" sz="6000" dirty="0">
                <a:gradFill>
                  <a:gsLst>
                    <a:gs pos="0">
                      <a:srgbClr val="14CD68"/>
                    </a:gs>
                    <a:gs pos="100000">
                      <a:srgbClr val="035C7D"/>
                    </a:gs>
                  </a:gsLst>
                  <a:lin scaled="0"/>
                </a:gradFill>
                <a:latin typeface="方正姚体" panose="02010601030101010101" charset="-122"/>
                <a:ea typeface="方正姚体" panose="02010601030101010101" charset="-122"/>
                <a:cs typeface="方正姚体" panose="02010601030101010101" charset="-122"/>
              </a:rPr>
              <a:t> </a:t>
            </a:r>
            <a:br>
              <a:rPr lang="zh-CN" altLang="en-GB" dirty="0">
                <a:latin typeface="方正姚体" panose="02010601030101010101" charset="-122"/>
                <a:ea typeface="方正姚体" panose="02010601030101010101" charset="-122"/>
                <a:cs typeface="方正姚体" panose="02010601030101010101" charset="-122"/>
              </a:rPr>
            </a:br>
            <a:r>
              <a:rPr lang="en-US" altLang="zh-CN" dirty="0">
                <a:latin typeface="方正姚体" panose="02010601030101010101" charset="-122"/>
                <a:ea typeface="方正姚体" panose="02010601030101010101" charset="-122"/>
                <a:cs typeface="方正姚体" panose="02010601030101010101" charset="-122"/>
              </a:rPr>
              <a:t>		</a:t>
            </a:r>
            <a:r>
              <a:rPr lang="en-US" altLang="zh-CN" sz="2400" dirty="0">
                <a:solidFill>
                  <a:schemeClr val="tx1"/>
                </a:solidFill>
                <a:latin typeface="方正姚体" panose="02010601030101010101" charset="-122"/>
                <a:ea typeface="方正姚体" panose="02010601030101010101" charset="-122"/>
                <a:cs typeface="方正姚体" panose="02010601030101010101" charset="-122"/>
              </a:rPr>
              <a:t>——</a:t>
            </a:r>
            <a:r>
              <a:rPr lang="zh-CN" altLang="en-GB" sz="2400" dirty="0">
                <a:solidFill>
                  <a:schemeClr val="tx1"/>
                </a:solidFill>
                <a:latin typeface="方正姚体" panose="02010601030101010101" charset="-122"/>
                <a:ea typeface="方正姚体" panose="02010601030101010101" charset="-122"/>
                <a:cs typeface="方正姚体" panose="02010601030101010101" charset="-122"/>
              </a:rPr>
              <a:t>交互组答辩</a:t>
            </a:r>
            <a:endParaRPr lang="en-US" altLang="zh-CN" sz="2400" dirty="0">
              <a:solidFill>
                <a:schemeClr val="tx1"/>
              </a:solidFill>
              <a:latin typeface="方正姚体" panose="02010601030101010101" charset="-122"/>
              <a:ea typeface="方正姚体" panose="02010601030101010101" charset="-122"/>
              <a:cs typeface="方正姚体" panose="02010601030101010101" charset="-122"/>
            </a:endParaRPr>
          </a:p>
        </p:txBody>
      </p:sp>
      <p:sp>
        <p:nvSpPr>
          <p:cNvPr id="808" name="Google Shape;808;p39"/>
          <p:cNvSpPr txBox="1">
            <a:spLocks noGrp="1"/>
          </p:cNvSpPr>
          <p:nvPr>
            <p:ph type="subTitle" idx="1"/>
          </p:nvPr>
        </p:nvSpPr>
        <p:spPr>
          <a:xfrm>
            <a:off x="2282190" y="3096260"/>
            <a:ext cx="4848225" cy="7683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800" dirty="0">
                <a:gradFill>
                  <a:gsLst>
                    <a:gs pos="0">
                      <a:srgbClr val="14CD68"/>
                    </a:gs>
                    <a:gs pos="100000">
                      <a:srgbClr val="035C7D"/>
                    </a:gs>
                  </a:gsLst>
                  <a:lin scaled="0"/>
                </a:gradFill>
                <a:latin typeface="Candara" panose="020E0502030303020204" charset="0"/>
                <a:cs typeface="Candara" panose="020E0502030303020204" charset="0"/>
              </a:rPr>
              <a:t>小组：</a:t>
            </a:r>
            <a:r>
              <a:rPr lang="en-US" altLang="en-GB" sz="1800" dirty="0">
                <a:gradFill>
                  <a:gsLst>
                    <a:gs pos="0">
                      <a:srgbClr val="14CD68"/>
                    </a:gs>
                    <a:gs pos="100000">
                      <a:srgbClr val="035C7D"/>
                    </a:gs>
                  </a:gsLst>
                  <a:lin scaled="0"/>
                </a:gradFill>
                <a:latin typeface="Candara" panose="020E0502030303020204" charset="0"/>
                <a:cs typeface="Candara" panose="020E0502030303020204" charset="0"/>
              </a:rPr>
              <a:t>Piedras Loco  </a:t>
            </a:r>
          </a:p>
          <a:p>
            <a:pPr marL="0" lvl="0" indent="0" algn="ctr" rtl="0">
              <a:spcBef>
                <a:spcPts val="0"/>
              </a:spcBef>
              <a:spcAft>
                <a:spcPts val="0"/>
              </a:spcAft>
              <a:buNone/>
            </a:pPr>
            <a:r>
              <a:rPr lang="zh-CN" altLang="en-US" sz="1800" dirty="0">
                <a:gradFill>
                  <a:gsLst>
                    <a:gs pos="0">
                      <a:srgbClr val="14CD68"/>
                    </a:gs>
                    <a:gs pos="100000">
                      <a:srgbClr val="035C7D"/>
                    </a:gs>
                  </a:gsLst>
                  <a:lin scaled="0"/>
                </a:gradFill>
                <a:latin typeface="Candara" panose="020E0502030303020204" charset="0"/>
                <a:cs typeface="Candara" panose="020E0502030303020204" charset="0"/>
              </a:rPr>
              <a:t>组员：</a:t>
            </a:r>
            <a:r>
              <a:rPr lang="en-US" altLang="zh-CN" sz="1800" dirty="0" err="1">
                <a:gradFill>
                  <a:gsLst>
                    <a:gs pos="0">
                      <a:srgbClr val="14CD68"/>
                    </a:gs>
                    <a:gs pos="100000">
                      <a:srgbClr val="035C7D"/>
                    </a:gs>
                  </a:gsLst>
                  <a:lin scaled="0"/>
                </a:gradFill>
                <a:latin typeface="Candara" panose="020E0502030303020204" charset="0"/>
                <a:cs typeface="Candara" panose="020E0502030303020204" charset="0"/>
              </a:rPr>
              <a:t>PilgrimLyieu</a:t>
            </a:r>
            <a:r>
              <a:rPr lang="en-US" altLang="zh-CN" sz="1800" dirty="0">
                <a:gradFill>
                  <a:gsLst>
                    <a:gs pos="0">
                      <a:srgbClr val="14CD68"/>
                    </a:gs>
                    <a:gs pos="100000">
                      <a:srgbClr val="035C7D"/>
                    </a:gs>
                  </a:gsLst>
                  <a:lin scaled="0"/>
                </a:gradFill>
                <a:latin typeface="Candara" panose="020E0502030303020204" charset="0"/>
                <a:cs typeface="Candara" panose="020E0502030303020204" charset="0"/>
              </a:rPr>
              <a:t> t0mo0n </a:t>
            </a:r>
            <a:r>
              <a:rPr lang="en-US" altLang="zh-CN" sz="1800" dirty="0" err="1">
                <a:gradFill>
                  <a:gsLst>
                    <a:gs pos="0">
                      <a:srgbClr val="14CD68"/>
                    </a:gs>
                    <a:gs pos="100000">
                      <a:srgbClr val="035C7D"/>
                    </a:gs>
                  </a:gsLst>
                  <a:lin scaled="0"/>
                </a:gradFill>
                <a:latin typeface="Candara" panose="020E0502030303020204" charset="0"/>
                <a:cs typeface="Candara" panose="020E0502030303020204" charset="0"/>
              </a:rPr>
              <a:t>KashingLiking</a:t>
            </a:r>
            <a:endParaRPr lang="zh-CN" altLang="en-US" sz="1800" dirty="0">
              <a:gradFill>
                <a:gsLst>
                  <a:gs pos="0">
                    <a:srgbClr val="14CD68"/>
                  </a:gs>
                  <a:gs pos="100000">
                    <a:srgbClr val="035C7D"/>
                  </a:gs>
                </a:gsLst>
                <a:lin scaled="0"/>
              </a:gradFill>
              <a:latin typeface="Candara" panose="020E0502030303020204" charset="0"/>
              <a:cs typeface="Candara" panose="020E0502030303020204" charset="0"/>
            </a:endParaRPr>
          </a:p>
        </p:txBody>
      </p:sp>
      <p:sp>
        <p:nvSpPr>
          <p:cNvPr id="2" name="Google Shape;855;p44">
            <a:extLst>
              <a:ext uri="{FF2B5EF4-FFF2-40B4-BE49-F238E27FC236}">
                <a16:creationId xmlns:a16="http://schemas.microsoft.com/office/drawing/2014/main" id="{E1B98437-BBE2-9C1C-6438-76763B73EE58}"/>
              </a:ext>
            </a:extLst>
          </p:cNvPr>
          <p:cNvSpPr txBox="1">
            <a:spLocks/>
          </p:cNvSpPr>
          <p:nvPr/>
        </p:nvSpPr>
        <p:spPr>
          <a:xfrm>
            <a:off x="2282190" y="3815959"/>
            <a:ext cx="5058552" cy="5006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ndika" panose="02000000000000000000"/>
              <a:buNone/>
              <a:defRPr sz="1600" b="0" i="0" u="none" strike="noStrike" cap="none">
                <a:solidFill>
                  <a:schemeClr val="dk1"/>
                </a:solidFill>
                <a:latin typeface="Andika" panose="02000000000000000000"/>
                <a:ea typeface="Andika" panose="02000000000000000000"/>
                <a:cs typeface="Andika" panose="02000000000000000000"/>
                <a:sym typeface="Andika" panose="02000000000000000000"/>
              </a:defRPr>
            </a:lvl1pPr>
            <a:lvl2pPr marL="914400" marR="0" lvl="1"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2pPr>
            <a:lvl3pPr marL="1371600" marR="0" lvl="2"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3pPr>
            <a:lvl4pPr marL="1828800" marR="0" lvl="3"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4pPr>
            <a:lvl5pPr marL="2286000" marR="0" lvl="4"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5pPr>
            <a:lvl6pPr marL="2743200" marR="0" lvl="5"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6pPr>
            <a:lvl7pPr marL="3200400" marR="0" lvl="6"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7pPr>
            <a:lvl8pPr marL="3657600" marR="0" lvl="7"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8pPr>
            <a:lvl9pPr marL="4114800" marR="0" lvl="8"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9pPr>
          </a:lstStyle>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可以在 </a:t>
            </a:r>
            <a:r>
              <a:rPr lang="en-US" altLang="zh-CN" sz="1100" dirty="0">
                <a:solidFill>
                  <a:srgbClr val="FF0000"/>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https://pilgrimlyieu.github.io/Bloomink</a:t>
            </a:r>
            <a:r>
              <a:rPr lang="en-US" altLang="zh-CN" sz="1100" dirty="0">
                <a:solidFill>
                  <a:srgbClr val="FF0000"/>
                </a:solidFill>
                <a:latin typeface="Microsoft YaHei" panose="020B0503020204020204" pitchFamily="34" charset="-122"/>
                <a:ea typeface="Microsoft YaHei" panose="020B0503020204020204" pitchFamily="34" charset="-122"/>
              </a:rPr>
              <a:t> </a:t>
            </a:r>
            <a:r>
              <a:rPr lang="zh-CN" altLang="en-US" sz="1100" dirty="0">
                <a:solidFill>
                  <a:srgbClr val="FF0000"/>
                </a:solidFill>
                <a:latin typeface="Microsoft YaHei" panose="020B0503020204020204" pitchFamily="34" charset="-122"/>
                <a:ea typeface="Microsoft YaHei" panose="020B0503020204020204" pitchFamily="34" charset="-122"/>
              </a:rPr>
              <a:t>跟随我们的演示一起体验</a:t>
            </a:r>
            <a:endParaRPr lang="en-US" altLang="zh-CN" sz="1100" dirty="0">
              <a:solidFill>
                <a:srgbClr val="FF0000"/>
              </a:solidFill>
              <a:latin typeface="Microsoft YaHei" panose="020B0503020204020204" pitchFamily="34" charset="-122"/>
              <a:ea typeface="Microsoft YaHei" panose="020B0503020204020204" pitchFamily="34" charset="-122"/>
            </a:endParaRPr>
          </a:p>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（由于 </a:t>
            </a:r>
            <a:r>
              <a:rPr lang="en-US" altLang="zh-CN" sz="1100" dirty="0">
                <a:solidFill>
                  <a:srgbClr val="FF0000"/>
                </a:solidFill>
                <a:latin typeface="Microsoft YaHei" panose="020B0503020204020204" pitchFamily="34" charset="-122"/>
                <a:ea typeface="Microsoft YaHei" panose="020B0503020204020204" pitchFamily="34" charset="-122"/>
              </a:rPr>
              <a:t>CORS </a:t>
            </a:r>
            <a:r>
              <a:rPr lang="zh-CN" altLang="en-US" sz="1100" dirty="0">
                <a:solidFill>
                  <a:srgbClr val="FF0000"/>
                </a:solidFill>
                <a:latin typeface="Microsoft YaHei" panose="020B0503020204020204" pitchFamily="34" charset="-122"/>
                <a:ea typeface="Microsoft YaHei" panose="020B0503020204020204" pitchFamily="34" charset="-122"/>
              </a:rPr>
              <a:t>跨域问题，部署在 </a:t>
            </a:r>
            <a:r>
              <a:rPr lang="en-US" altLang="zh-CN" sz="1100" dirty="0">
                <a:solidFill>
                  <a:srgbClr val="FF0000"/>
                </a:solidFill>
                <a:latin typeface="Microsoft YaHei" panose="020B0503020204020204" pitchFamily="34" charset="-122"/>
                <a:ea typeface="Microsoft YaHei" panose="020B0503020204020204" pitchFamily="34" charset="-122"/>
              </a:rPr>
              <a:t>GitHub Pages </a:t>
            </a:r>
            <a:r>
              <a:rPr lang="zh-CN" altLang="en-US" sz="1100" dirty="0">
                <a:solidFill>
                  <a:srgbClr val="FF0000"/>
                </a:solidFill>
                <a:latin typeface="Microsoft YaHei" panose="020B0503020204020204" pitchFamily="34" charset="-122"/>
                <a:ea typeface="Microsoft YaHei" panose="020B0503020204020204" pitchFamily="34" charset="-122"/>
              </a:rPr>
              <a:t>的版本有部分功能暂无法使用）</a:t>
            </a:r>
            <a:r>
              <a:rPr lang="en-US" altLang="zh-CN" sz="1100" dirty="0">
                <a:solidFill>
                  <a:srgbClr val="FF0000"/>
                </a:solidFill>
                <a:latin typeface="Microsoft YaHei" panose="020B0503020204020204" pitchFamily="34" charset="-122"/>
                <a:ea typeface="Microsoft YaHei" panose="020B0503020204020204" pitchFamily="34" charset="-122"/>
              </a:rPr>
              <a:t> </a:t>
            </a:r>
            <a:endParaRPr lang="en-GB" altLang="zh-CN" sz="1100" dirty="0">
              <a:solidFill>
                <a:srgbClr val="FF0000"/>
              </a:solidFill>
              <a:latin typeface="Microsoft YaHei" panose="020B0503020204020204" pitchFamily="34" charset="-122"/>
              <a:ea typeface="Microsoft YaHei" panose="020B0503020204020204" pitchFamily="34" charset="-122"/>
            </a:endParaRPr>
          </a:p>
          <a:p>
            <a:pPr marL="0" indent="0" algn="l"/>
            <a:endParaRPr lang="en-US" altLang="zh-CN" sz="1100" dirty="0">
              <a:solidFill>
                <a:srgbClr val="FF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1396" y="-51435"/>
            <a:ext cx="2737485" cy="885825"/>
          </a:xfrm>
        </p:spPr>
        <p:txBody>
          <a:bodyPr/>
          <a:lstStyle/>
          <a:p>
            <a:r>
              <a:rPr lang="zh-CN" altLang="en-US" dirty="0">
                <a:latin typeface="方正姚体" panose="02010601030101010101" charset="-122"/>
                <a:ea typeface="方正姚体" panose="02010601030101010101" charset="-122"/>
              </a:rPr>
              <a:t>编辑器</a:t>
            </a:r>
          </a:p>
        </p:txBody>
      </p:sp>
      <p:pic>
        <p:nvPicPr>
          <p:cNvPr id="4" name="视频">
            <a:hlinkClick r:id="" action="ppaction://media"/>
            <a:extLst>
              <a:ext uri="{FF2B5EF4-FFF2-40B4-BE49-F238E27FC236}">
                <a16:creationId xmlns:a16="http://schemas.microsoft.com/office/drawing/2014/main" id="{61A0B4E1-674B-7ECE-E985-E1D72710FF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9600" y="658981"/>
            <a:ext cx="7984800" cy="4484519"/>
          </a:xfrm>
          <a:prstGeom prst="rect">
            <a:avLst/>
          </a:prstGeom>
        </p:spPr>
      </p:pic>
    </p:spTree>
    <p:extLst>
      <p:ext uri="{BB962C8B-B14F-4D97-AF65-F5344CB8AC3E}">
        <p14:creationId xmlns:p14="http://schemas.microsoft.com/office/powerpoint/2010/main" val="423011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1396" y="-51435"/>
            <a:ext cx="2737485" cy="885825"/>
          </a:xfrm>
        </p:spPr>
        <p:txBody>
          <a:bodyPr/>
          <a:lstStyle/>
          <a:p>
            <a:r>
              <a:rPr lang="zh-CN" altLang="en-US" dirty="0">
                <a:latin typeface="方正姚体" panose="02010601030101010101" charset="-122"/>
                <a:ea typeface="方正姚体" panose="02010601030101010101" charset="-122"/>
              </a:rPr>
              <a:t>编辑器</a:t>
            </a:r>
          </a:p>
        </p:txBody>
      </p:sp>
      <p:pic>
        <p:nvPicPr>
          <p:cNvPr id="3" name="11-编辑器-分享">
            <a:hlinkClick r:id="" action="ppaction://media"/>
            <a:extLst>
              <a:ext uri="{FF2B5EF4-FFF2-40B4-BE49-F238E27FC236}">
                <a16:creationId xmlns:a16="http://schemas.microsoft.com/office/drawing/2014/main" id="{47178FCA-AB43-4697-2E4D-552A15EB8C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63937" y="570327"/>
            <a:ext cx="6242946" cy="4573173"/>
          </a:xfrm>
          <a:prstGeom prst="rect">
            <a:avLst/>
          </a:prstGeom>
        </p:spPr>
      </p:pic>
    </p:spTree>
    <p:extLst>
      <p:ext uri="{BB962C8B-B14F-4D97-AF65-F5344CB8AC3E}">
        <p14:creationId xmlns:p14="http://schemas.microsoft.com/office/powerpoint/2010/main" val="163237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686412" y="0"/>
            <a:ext cx="1506220" cy="808990"/>
          </a:xfrm>
        </p:spPr>
        <p:txBody>
          <a:bodyPr/>
          <a:lstStyle/>
          <a:p>
            <a:r>
              <a:rPr lang="zh-CN" altLang="en-US" dirty="0">
                <a:latin typeface="方正姚体" panose="02010601030101010101" charset="-122"/>
                <a:ea typeface="方正姚体" panose="02010601030101010101" charset="-122"/>
              </a:rPr>
              <a:t>文化库</a:t>
            </a:r>
          </a:p>
        </p:txBody>
      </p:sp>
      <p:pic>
        <p:nvPicPr>
          <p:cNvPr id="4" name="12-文化库-资料">
            <a:hlinkClick r:id="" action="ppaction://media"/>
            <a:extLst>
              <a:ext uri="{FF2B5EF4-FFF2-40B4-BE49-F238E27FC236}">
                <a16:creationId xmlns:a16="http://schemas.microsoft.com/office/drawing/2014/main" id="{4478150D-D185-7BD1-3B5A-394CB6FE63F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9971" y="662940"/>
            <a:ext cx="8009940" cy="4480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9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686412" y="0"/>
            <a:ext cx="1506220" cy="808990"/>
          </a:xfrm>
        </p:spPr>
        <p:txBody>
          <a:bodyPr/>
          <a:lstStyle/>
          <a:p>
            <a:r>
              <a:rPr lang="zh-CN" altLang="en-US" dirty="0">
                <a:latin typeface="方正姚体" panose="02010601030101010101" charset="-122"/>
                <a:ea typeface="方正姚体" panose="02010601030101010101" charset="-122"/>
              </a:rPr>
              <a:t>文化库</a:t>
            </a:r>
          </a:p>
        </p:txBody>
      </p:sp>
      <p:pic>
        <p:nvPicPr>
          <p:cNvPr id="2" name="13-文化库-插入">
            <a:hlinkClick r:id="" action="ppaction://media"/>
            <a:extLst>
              <a:ext uri="{FF2B5EF4-FFF2-40B4-BE49-F238E27FC236}">
                <a16:creationId xmlns:a16="http://schemas.microsoft.com/office/drawing/2014/main" id="{346A73DD-3B4E-ED62-A996-4634DC8B87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4964" y="693702"/>
            <a:ext cx="7954946" cy="4449798"/>
          </a:xfrm>
          <a:prstGeom prst="rect">
            <a:avLst/>
          </a:prstGeom>
        </p:spPr>
      </p:pic>
    </p:spTree>
    <p:extLst>
      <p:ext uri="{BB962C8B-B14F-4D97-AF65-F5344CB8AC3E}">
        <p14:creationId xmlns:p14="http://schemas.microsoft.com/office/powerpoint/2010/main" val="21508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765096" y="0"/>
            <a:ext cx="1450975" cy="819785"/>
          </a:xfrm>
        </p:spPr>
        <p:txBody>
          <a:bodyPr/>
          <a:lstStyle/>
          <a:p>
            <a:r>
              <a:rPr lang="zh-CN" altLang="en-US" dirty="0">
                <a:latin typeface="方正姚体" panose="02010601030101010101" charset="-122"/>
                <a:ea typeface="方正姚体" panose="02010601030101010101" charset="-122"/>
              </a:rPr>
              <a:t>资料库</a:t>
            </a:r>
          </a:p>
        </p:txBody>
      </p:sp>
      <p:pic>
        <p:nvPicPr>
          <p:cNvPr id="3" name="14-资料库">
            <a:hlinkClick r:id="" action="ppaction://media"/>
            <a:extLst>
              <a:ext uri="{FF2B5EF4-FFF2-40B4-BE49-F238E27FC236}">
                <a16:creationId xmlns:a16="http://schemas.microsoft.com/office/drawing/2014/main" id="{BD17E0F7-4490-A00F-C6E0-B2990FACE00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1488" y="634365"/>
            <a:ext cx="8061023" cy="4509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3765096" y="0"/>
            <a:ext cx="1450975" cy="819785"/>
          </a:xfrm>
        </p:spPr>
        <p:txBody>
          <a:bodyPr/>
          <a:lstStyle/>
          <a:p>
            <a:r>
              <a:rPr lang="zh-CN" altLang="en-US" dirty="0">
                <a:latin typeface="方正姚体" panose="02010601030101010101" charset="-122"/>
                <a:ea typeface="方正姚体" panose="02010601030101010101" charset="-122"/>
              </a:rPr>
              <a:t>资料库</a:t>
            </a:r>
          </a:p>
        </p:txBody>
      </p:sp>
      <p:pic>
        <p:nvPicPr>
          <p:cNvPr id="2" name="15-资料库-字典">
            <a:hlinkClick r:id="" action="ppaction://media"/>
            <a:extLst>
              <a:ext uri="{FF2B5EF4-FFF2-40B4-BE49-F238E27FC236}">
                <a16:creationId xmlns:a16="http://schemas.microsoft.com/office/drawing/2014/main" id="{6444DDD6-E12E-1F52-0809-96CCF5E4BC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3316" y="655301"/>
            <a:ext cx="7632709" cy="4488199"/>
          </a:xfrm>
          <a:prstGeom prst="rect">
            <a:avLst/>
          </a:prstGeom>
        </p:spPr>
      </p:pic>
    </p:spTree>
    <p:extLst>
      <p:ext uri="{BB962C8B-B14F-4D97-AF65-F5344CB8AC3E}">
        <p14:creationId xmlns:p14="http://schemas.microsoft.com/office/powerpoint/2010/main" val="221784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71572" y="0"/>
            <a:ext cx="4574540" cy="742950"/>
          </a:xfrm>
        </p:spPr>
        <p:txBody>
          <a:bodyPr/>
          <a:lstStyle/>
          <a:p>
            <a:r>
              <a:rPr lang="en-US" altLang="zh-CN" sz="3200" dirty="0">
                <a:latin typeface="方正姚体" panose="02010601030101010101" charset="-122"/>
                <a:ea typeface="方正姚体" panose="02010601030101010101" charset="-122"/>
                <a:cs typeface="方正姚体" panose="02010601030101010101" charset="-122"/>
              </a:rPr>
              <a:t>AI </a:t>
            </a:r>
            <a:r>
              <a:rPr lang="zh-CN" altLang="en-US" sz="3200" dirty="0">
                <a:latin typeface="方正姚体" panose="02010601030101010101" charset="-122"/>
                <a:ea typeface="方正姚体" panose="02010601030101010101" charset="-122"/>
                <a:cs typeface="方正姚体" panose="02010601030101010101" charset="-122"/>
              </a:rPr>
              <a:t>聊天</a:t>
            </a:r>
          </a:p>
        </p:txBody>
      </p:sp>
      <p:pic>
        <p:nvPicPr>
          <p:cNvPr id="4" name="16-AI-聊天">
            <a:hlinkClick r:id="" action="ppaction://media"/>
            <a:extLst>
              <a:ext uri="{FF2B5EF4-FFF2-40B4-BE49-F238E27FC236}">
                <a16:creationId xmlns:a16="http://schemas.microsoft.com/office/drawing/2014/main" id="{CBD2B6B2-B2F3-A1FA-2553-C8C032012A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1936" y="640602"/>
            <a:ext cx="8015048" cy="450289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71572" y="0"/>
            <a:ext cx="4574540" cy="742950"/>
          </a:xfrm>
        </p:spPr>
        <p:txBody>
          <a:bodyPr/>
          <a:lstStyle/>
          <a:p>
            <a:r>
              <a:rPr lang="en-US" altLang="zh-CN" sz="3200" dirty="0">
                <a:latin typeface="方正姚体" panose="02010601030101010101" charset="-122"/>
                <a:ea typeface="方正姚体" panose="02010601030101010101" charset="-122"/>
                <a:cs typeface="方正姚体" panose="02010601030101010101" charset="-122"/>
              </a:rPr>
              <a:t>AI </a:t>
            </a:r>
            <a:r>
              <a:rPr lang="zh-CN" altLang="en-US" sz="3200" dirty="0">
                <a:latin typeface="方正姚体" panose="02010601030101010101" charset="-122"/>
                <a:ea typeface="方正姚体" panose="02010601030101010101" charset="-122"/>
                <a:cs typeface="方正姚体" panose="02010601030101010101" charset="-122"/>
              </a:rPr>
              <a:t>聊天</a:t>
            </a:r>
          </a:p>
        </p:txBody>
      </p:sp>
      <p:pic>
        <p:nvPicPr>
          <p:cNvPr id="3" name="17-AI-聊天配置">
            <a:hlinkClick r:id="" action="ppaction://media"/>
            <a:extLst>
              <a:ext uri="{FF2B5EF4-FFF2-40B4-BE49-F238E27FC236}">
                <a16:creationId xmlns:a16="http://schemas.microsoft.com/office/drawing/2014/main" id="{9A12ACA5-948F-BF73-A435-12A3434228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8548" y="623382"/>
            <a:ext cx="8045698" cy="4520118"/>
          </a:xfrm>
          <a:prstGeom prst="rect">
            <a:avLst/>
          </a:prstGeom>
        </p:spPr>
      </p:pic>
    </p:spTree>
    <p:extLst>
      <p:ext uri="{BB962C8B-B14F-4D97-AF65-F5344CB8AC3E}">
        <p14:creationId xmlns:p14="http://schemas.microsoft.com/office/powerpoint/2010/main" val="19390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71572" y="0"/>
            <a:ext cx="4574540" cy="742950"/>
          </a:xfrm>
        </p:spPr>
        <p:txBody>
          <a:bodyPr/>
          <a:lstStyle/>
          <a:p>
            <a:r>
              <a:rPr lang="en-US" altLang="zh-CN" sz="3200" dirty="0">
                <a:latin typeface="方正姚体" panose="02010601030101010101" charset="-122"/>
                <a:ea typeface="方正姚体" panose="02010601030101010101" charset="-122"/>
                <a:cs typeface="方正姚体" panose="02010601030101010101" charset="-122"/>
              </a:rPr>
              <a:t>AI </a:t>
            </a:r>
            <a:r>
              <a:rPr lang="zh-CN" altLang="en-US" sz="3200" dirty="0">
                <a:latin typeface="方正姚体" panose="02010601030101010101" charset="-122"/>
                <a:ea typeface="方正姚体" panose="02010601030101010101" charset="-122"/>
                <a:cs typeface="方正姚体" panose="02010601030101010101" charset="-122"/>
              </a:rPr>
              <a:t>建议与摘要</a:t>
            </a:r>
          </a:p>
        </p:txBody>
      </p:sp>
      <p:pic>
        <p:nvPicPr>
          <p:cNvPr id="4" name="18-AI-摘要与建议">
            <a:hlinkClick r:id="" action="ppaction://media"/>
            <a:extLst>
              <a:ext uri="{FF2B5EF4-FFF2-40B4-BE49-F238E27FC236}">
                <a16:creationId xmlns:a16="http://schemas.microsoft.com/office/drawing/2014/main" id="{75F5766E-0BBA-B162-3AA0-11FCA5CDBB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77261" y="657821"/>
            <a:ext cx="7984398" cy="4485679"/>
          </a:xfrm>
          <a:prstGeom prst="rect">
            <a:avLst/>
          </a:prstGeom>
        </p:spPr>
      </p:pic>
    </p:spTree>
    <p:extLst>
      <p:ext uri="{BB962C8B-B14F-4D97-AF65-F5344CB8AC3E}">
        <p14:creationId xmlns:p14="http://schemas.microsoft.com/office/powerpoint/2010/main" val="193741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81871" y="0"/>
            <a:ext cx="3647440" cy="744220"/>
          </a:xfrm>
        </p:spPr>
        <p:txBody>
          <a:bodyPr/>
          <a:lstStyle/>
          <a:p>
            <a:r>
              <a:rPr lang="en-US" altLang="zh-CN" sz="3200" dirty="0">
                <a:latin typeface="方正姚体" panose="02010601030101010101" charset="-122"/>
                <a:ea typeface="方正姚体" panose="02010601030101010101" charset="-122"/>
              </a:rPr>
              <a:t>AI </a:t>
            </a:r>
            <a:r>
              <a:rPr lang="zh-CN" altLang="en-US" sz="3200" dirty="0">
                <a:latin typeface="方正姚体" panose="02010601030101010101" charset="-122"/>
                <a:ea typeface="方正姚体" panose="02010601030101010101" charset="-122"/>
              </a:rPr>
              <a:t>生图</a:t>
            </a:r>
          </a:p>
        </p:txBody>
      </p:sp>
      <p:pic>
        <p:nvPicPr>
          <p:cNvPr id="5" name="19-AI-图片">
            <a:hlinkClick r:id="" action="ppaction://media"/>
            <a:extLst>
              <a:ext uri="{FF2B5EF4-FFF2-40B4-BE49-F238E27FC236}">
                <a16:creationId xmlns:a16="http://schemas.microsoft.com/office/drawing/2014/main" id="{63AB0727-DAC6-E963-E616-C3E6ED2626B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3654" y="634862"/>
            <a:ext cx="8025265" cy="45086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41"/>
          <p:cNvSpPr txBox="1">
            <a:spLocks noGrp="1"/>
          </p:cNvSpPr>
          <p:nvPr>
            <p:ph type="title" idx="15"/>
          </p:nvPr>
        </p:nvSpPr>
        <p:spPr>
          <a:xfrm>
            <a:off x="713225" y="539500"/>
            <a:ext cx="7717500" cy="537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zh-CN" altLang="en-US"/>
              <a:t>目录</a:t>
            </a:r>
            <a:endParaRPr lang="en-US" altLang="zh-CN" dirty="0"/>
          </a:p>
        </p:txBody>
      </p:sp>
      <p:sp>
        <p:nvSpPr>
          <p:cNvPr id="828" name="Google Shape;828;p41"/>
          <p:cNvSpPr txBox="1">
            <a:spLocks noGrp="1"/>
          </p:cNvSpPr>
          <p:nvPr>
            <p:ph type="title"/>
          </p:nvPr>
        </p:nvSpPr>
        <p:spPr>
          <a:xfrm>
            <a:off x="2359710" y="153903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p>
        </p:txBody>
      </p:sp>
      <p:sp>
        <p:nvSpPr>
          <p:cNvPr id="829" name="Google Shape;829;p41"/>
          <p:cNvSpPr txBox="1">
            <a:spLocks noGrp="1"/>
          </p:cNvSpPr>
          <p:nvPr>
            <p:ph type="title" idx="5"/>
          </p:nvPr>
        </p:nvSpPr>
        <p:spPr>
          <a:xfrm>
            <a:off x="2359710" y="317129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en-US" altLang="en-GB"/>
              <a:t>3</a:t>
            </a:r>
          </a:p>
        </p:txBody>
      </p:sp>
      <p:sp>
        <p:nvSpPr>
          <p:cNvPr id="830" name="Google Shape;830;p41"/>
          <p:cNvSpPr txBox="1">
            <a:spLocks noGrp="1"/>
          </p:cNvSpPr>
          <p:nvPr>
            <p:ph type="title" idx="6"/>
          </p:nvPr>
        </p:nvSpPr>
        <p:spPr>
          <a:xfrm>
            <a:off x="6044501" y="153903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p>
        </p:txBody>
      </p:sp>
      <p:sp>
        <p:nvSpPr>
          <p:cNvPr id="831" name="Google Shape;831;p41"/>
          <p:cNvSpPr txBox="1">
            <a:spLocks noGrp="1"/>
          </p:cNvSpPr>
          <p:nvPr>
            <p:ph type="title" idx="7"/>
          </p:nvPr>
        </p:nvSpPr>
        <p:spPr>
          <a:xfrm>
            <a:off x="6044501" y="317129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a:t>
            </a:r>
            <a:r>
              <a:rPr lang="en-US" altLang="en-GB"/>
              <a:t>4</a:t>
            </a:r>
          </a:p>
        </p:txBody>
      </p:sp>
      <p:sp>
        <p:nvSpPr>
          <p:cNvPr id="832" name="Google Shape;832;p41"/>
          <p:cNvSpPr txBox="1">
            <a:spLocks noGrp="1"/>
          </p:cNvSpPr>
          <p:nvPr>
            <p:ph type="subTitle" idx="8"/>
          </p:nvPr>
        </p:nvSpPr>
        <p:spPr>
          <a:xfrm>
            <a:off x="1574321" y="2099749"/>
            <a:ext cx="2305500" cy="53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GB" dirty="0">
                <a:latin typeface="方正姚体" panose="02010601030101010101" charset="-122"/>
                <a:ea typeface="方正姚体" panose="02010601030101010101" charset="-122"/>
              </a:rPr>
              <a:t>产品理念</a:t>
            </a:r>
          </a:p>
        </p:txBody>
      </p:sp>
      <p:sp>
        <p:nvSpPr>
          <p:cNvPr id="833" name="Google Shape;833;p41"/>
          <p:cNvSpPr txBox="1">
            <a:spLocks noGrp="1"/>
          </p:cNvSpPr>
          <p:nvPr>
            <p:ph type="subTitle" idx="9"/>
          </p:nvPr>
        </p:nvSpPr>
        <p:spPr>
          <a:xfrm>
            <a:off x="5259099" y="2099749"/>
            <a:ext cx="2305500" cy="53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latin typeface="方正姚体" panose="02010601030101010101" charset="-122"/>
                <a:ea typeface="方正姚体" panose="02010601030101010101" charset="-122"/>
              </a:rPr>
              <a:t>功能</a:t>
            </a:r>
            <a:r>
              <a:rPr lang="zh-CN" altLang="en-GB" dirty="0">
                <a:latin typeface="方正姚体" panose="02010601030101010101" charset="-122"/>
                <a:ea typeface="方正姚体" panose="02010601030101010101" charset="-122"/>
              </a:rPr>
              <a:t>展示</a:t>
            </a:r>
          </a:p>
        </p:txBody>
      </p:sp>
      <p:sp>
        <p:nvSpPr>
          <p:cNvPr id="834" name="Google Shape;834;p41"/>
          <p:cNvSpPr txBox="1">
            <a:spLocks noGrp="1"/>
          </p:cNvSpPr>
          <p:nvPr>
            <p:ph type="subTitle" idx="13"/>
          </p:nvPr>
        </p:nvSpPr>
        <p:spPr>
          <a:xfrm>
            <a:off x="1574321" y="3761940"/>
            <a:ext cx="2305500" cy="53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GB">
                <a:latin typeface="方正姚体" panose="02010601030101010101" charset="-122"/>
                <a:ea typeface="方正姚体" panose="02010601030101010101" charset="-122"/>
              </a:rPr>
              <a:t>开发流程</a:t>
            </a:r>
          </a:p>
        </p:txBody>
      </p:sp>
      <p:sp>
        <p:nvSpPr>
          <p:cNvPr id="835" name="Google Shape;835;p41"/>
          <p:cNvSpPr txBox="1">
            <a:spLocks noGrp="1"/>
          </p:cNvSpPr>
          <p:nvPr>
            <p:ph type="subTitle" idx="14"/>
          </p:nvPr>
        </p:nvSpPr>
        <p:spPr>
          <a:xfrm>
            <a:off x="5259099" y="3761940"/>
            <a:ext cx="2305500" cy="53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GB">
                <a:latin typeface="方正姚体" panose="02010601030101010101" charset="-122"/>
                <a:ea typeface="方正姚体" panose="02010601030101010101" charset="-122"/>
              </a:rPr>
              <a:t>未来展望</a:t>
            </a:r>
          </a:p>
        </p:txBody>
      </p:sp>
      <p:pic>
        <p:nvPicPr>
          <p:cNvPr id="836" name="Google Shape;836;p41"/>
          <p:cNvPicPr preferRelativeResize="0"/>
          <p:nvPr/>
        </p:nvPicPr>
        <p:blipFill rotWithShape="1">
          <a:blip r:embed="rId3" cstate="email">
            <a:extLst>
              <a:ext uri="{28A0092B-C50C-407E-A947-70E740481C1C}">
                <a14:useLocalDpi xmlns:a14="http://schemas.microsoft.com/office/drawing/2010/main"/>
              </a:ext>
            </a:extLst>
          </a:blip>
          <a:srcRect l="18010" t="17001" r="10774" b="14330"/>
          <a:stretch>
            <a:fillRect/>
          </a:stretch>
        </p:blipFill>
        <p:spPr>
          <a:xfrm rot="6735389">
            <a:off x="3909792" y="2546963"/>
            <a:ext cx="1125718" cy="610570"/>
          </a:xfrm>
          <a:prstGeom prst="rect">
            <a:avLst/>
          </a:prstGeom>
          <a:noFill/>
          <a:ln>
            <a:noFill/>
          </a:ln>
        </p:spPr>
      </p:pic>
      <p:sp>
        <p:nvSpPr>
          <p:cNvPr id="2" name="Google Shape;855;p44">
            <a:extLst>
              <a:ext uri="{FF2B5EF4-FFF2-40B4-BE49-F238E27FC236}">
                <a16:creationId xmlns:a16="http://schemas.microsoft.com/office/drawing/2014/main" id="{D4AC43C7-F401-6709-6FBB-8A26C3736190}"/>
              </a:ext>
            </a:extLst>
          </p:cNvPr>
          <p:cNvSpPr txBox="1">
            <a:spLocks/>
          </p:cNvSpPr>
          <p:nvPr/>
        </p:nvSpPr>
        <p:spPr>
          <a:xfrm>
            <a:off x="1781810" y="4572001"/>
            <a:ext cx="5339137" cy="57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ndika" panose="02000000000000000000"/>
              <a:buNone/>
              <a:defRPr sz="1600" b="0" i="0" u="none" strike="noStrike" cap="none">
                <a:solidFill>
                  <a:schemeClr val="dk1"/>
                </a:solidFill>
                <a:latin typeface="Andika" panose="02000000000000000000"/>
                <a:ea typeface="Andika" panose="02000000000000000000"/>
                <a:cs typeface="Andika" panose="02000000000000000000"/>
                <a:sym typeface="Andika" panose="02000000000000000000"/>
              </a:defRPr>
            </a:lvl1pPr>
            <a:lvl2pPr marL="914400" marR="0" lvl="1"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2pPr>
            <a:lvl3pPr marL="1371600" marR="0" lvl="2"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3pPr>
            <a:lvl4pPr marL="1828800" marR="0" lvl="3"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4pPr>
            <a:lvl5pPr marL="2286000" marR="0" lvl="4"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5pPr>
            <a:lvl6pPr marL="2743200" marR="0" lvl="5"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6pPr>
            <a:lvl7pPr marL="3200400" marR="0" lvl="6"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7pPr>
            <a:lvl8pPr marL="3657600" marR="0" lvl="7"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8pPr>
            <a:lvl9pPr marL="4114800" marR="0" lvl="8"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9pPr>
          </a:lstStyle>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可以在 </a:t>
            </a:r>
            <a:r>
              <a:rPr lang="en-US" altLang="zh-CN" sz="1100" dirty="0">
                <a:solidFill>
                  <a:srgbClr val="FF0000"/>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https://pilgrimlyieu.github.io/Bloomink</a:t>
            </a:r>
            <a:r>
              <a:rPr lang="en-US" altLang="zh-CN" sz="1100" dirty="0">
                <a:solidFill>
                  <a:srgbClr val="FF0000"/>
                </a:solidFill>
                <a:latin typeface="Microsoft YaHei" panose="020B0503020204020204" pitchFamily="34" charset="-122"/>
                <a:ea typeface="Microsoft YaHei" panose="020B0503020204020204" pitchFamily="34" charset="-122"/>
              </a:rPr>
              <a:t> </a:t>
            </a:r>
            <a:r>
              <a:rPr lang="zh-CN" altLang="en-US" sz="1100" dirty="0">
                <a:solidFill>
                  <a:srgbClr val="FF0000"/>
                </a:solidFill>
                <a:latin typeface="Microsoft YaHei" panose="020B0503020204020204" pitchFamily="34" charset="-122"/>
                <a:ea typeface="Microsoft YaHei" panose="020B0503020204020204" pitchFamily="34" charset="-122"/>
              </a:rPr>
              <a:t>跟随我们的演示一起体验</a:t>
            </a:r>
            <a:endParaRPr lang="en-US" altLang="zh-CN" sz="1100" dirty="0">
              <a:solidFill>
                <a:srgbClr val="FF0000"/>
              </a:solidFill>
              <a:latin typeface="Microsoft YaHei" panose="020B0503020204020204" pitchFamily="34" charset="-122"/>
              <a:ea typeface="Microsoft YaHei" panose="020B0503020204020204" pitchFamily="34" charset="-122"/>
            </a:endParaRPr>
          </a:p>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（由于 </a:t>
            </a:r>
            <a:r>
              <a:rPr lang="en-US" altLang="zh-CN" sz="1100" dirty="0">
                <a:solidFill>
                  <a:srgbClr val="FF0000"/>
                </a:solidFill>
                <a:latin typeface="Microsoft YaHei" panose="020B0503020204020204" pitchFamily="34" charset="-122"/>
                <a:ea typeface="Microsoft YaHei" panose="020B0503020204020204" pitchFamily="34" charset="-122"/>
              </a:rPr>
              <a:t>CORS </a:t>
            </a:r>
            <a:r>
              <a:rPr lang="zh-CN" altLang="en-US" sz="1100" dirty="0">
                <a:solidFill>
                  <a:srgbClr val="FF0000"/>
                </a:solidFill>
                <a:latin typeface="Microsoft YaHei" panose="020B0503020204020204" pitchFamily="34" charset="-122"/>
                <a:ea typeface="Microsoft YaHei" panose="020B0503020204020204" pitchFamily="34" charset="-122"/>
              </a:rPr>
              <a:t>跨域问题，部署在 </a:t>
            </a:r>
            <a:r>
              <a:rPr lang="en-US" altLang="zh-CN" sz="1100" dirty="0">
                <a:solidFill>
                  <a:srgbClr val="FF0000"/>
                </a:solidFill>
                <a:latin typeface="Microsoft YaHei" panose="020B0503020204020204" pitchFamily="34" charset="-122"/>
                <a:ea typeface="Microsoft YaHei" panose="020B0503020204020204" pitchFamily="34" charset="-122"/>
              </a:rPr>
              <a:t>GitHub Pages </a:t>
            </a:r>
            <a:r>
              <a:rPr lang="zh-CN" altLang="en-US" sz="1100" dirty="0">
                <a:solidFill>
                  <a:srgbClr val="FF0000"/>
                </a:solidFill>
                <a:latin typeface="Microsoft YaHei" panose="020B0503020204020204" pitchFamily="34" charset="-122"/>
                <a:ea typeface="Microsoft YaHei" panose="020B0503020204020204" pitchFamily="34" charset="-122"/>
              </a:rPr>
              <a:t>的版本有部分功能暂无法使用）</a:t>
            </a:r>
            <a:r>
              <a:rPr lang="en-US" altLang="zh-CN" sz="1100" dirty="0">
                <a:solidFill>
                  <a:srgbClr val="FF0000"/>
                </a:solidFill>
                <a:latin typeface="Microsoft YaHei" panose="020B0503020204020204" pitchFamily="34" charset="-122"/>
                <a:ea typeface="Microsoft YaHei" panose="020B0503020204020204" pitchFamily="34" charset="-122"/>
              </a:rPr>
              <a:t> </a:t>
            </a:r>
            <a:endParaRPr lang="en-GB" altLang="zh-CN" sz="1100" dirty="0">
              <a:solidFill>
                <a:srgbClr val="FF0000"/>
              </a:solidFill>
              <a:latin typeface="Microsoft YaHei" panose="020B0503020204020204" pitchFamily="34" charset="-122"/>
              <a:ea typeface="Microsoft YaHei" panose="020B0503020204020204" pitchFamily="34" charset="-122"/>
            </a:endParaRPr>
          </a:p>
          <a:p>
            <a:pPr marL="0" indent="0" algn="l"/>
            <a:endParaRPr lang="en-US" altLang="zh-CN" sz="1100" dirty="0">
              <a:solidFill>
                <a:srgbClr val="FF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681871" y="0"/>
            <a:ext cx="3647440" cy="744220"/>
          </a:xfrm>
        </p:spPr>
        <p:txBody>
          <a:bodyPr/>
          <a:lstStyle/>
          <a:p>
            <a:r>
              <a:rPr lang="en-US" altLang="zh-CN" sz="3200" dirty="0">
                <a:latin typeface="方正姚体" panose="02010601030101010101" charset="-122"/>
                <a:ea typeface="方正姚体" panose="02010601030101010101" charset="-122"/>
              </a:rPr>
              <a:t>AI </a:t>
            </a:r>
            <a:r>
              <a:rPr lang="zh-CN" altLang="en-US" sz="3200" dirty="0">
                <a:latin typeface="方正姚体" panose="02010601030101010101" charset="-122"/>
                <a:ea typeface="方正姚体" panose="02010601030101010101" charset="-122"/>
              </a:rPr>
              <a:t>生图</a:t>
            </a:r>
          </a:p>
        </p:txBody>
      </p:sp>
      <p:pic>
        <p:nvPicPr>
          <p:cNvPr id="3" name="20-AI-图片插入">
            <a:hlinkClick r:id="" action="ppaction://media"/>
            <a:extLst>
              <a:ext uri="{FF2B5EF4-FFF2-40B4-BE49-F238E27FC236}">
                <a16:creationId xmlns:a16="http://schemas.microsoft.com/office/drawing/2014/main" id="{BAF197AF-109E-65A8-E37F-D8C649E7678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5126" y="675041"/>
            <a:ext cx="7953747" cy="4468459"/>
          </a:xfrm>
          <a:prstGeom prst="rect">
            <a:avLst/>
          </a:prstGeom>
        </p:spPr>
      </p:pic>
    </p:spTree>
    <p:extLst>
      <p:ext uri="{BB962C8B-B14F-4D97-AF65-F5344CB8AC3E}">
        <p14:creationId xmlns:p14="http://schemas.microsoft.com/office/powerpoint/2010/main" val="194741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D6D6C2B-2EED-2BE9-B544-C5A0D8E4C804}"/>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072" y="1486538"/>
            <a:ext cx="2743721" cy="3656961"/>
          </a:xfrm>
          <a:prstGeom prst="rect">
            <a:avLst/>
          </a:prstGeom>
          <a:noFill/>
          <a:ln>
            <a:noFill/>
          </a:ln>
        </p:spPr>
      </p:pic>
      <p:sp>
        <p:nvSpPr>
          <p:cNvPr id="2" name="标题 1"/>
          <p:cNvSpPr>
            <a:spLocks noGrp="1"/>
          </p:cNvSpPr>
          <p:nvPr>
            <p:ph type="title"/>
          </p:nvPr>
        </p:nvSpPr>
        <p:spPr>
          <a:xfrm>
            <a:off x="3122386" y="0"/>
            <a:ext cx="2378075" cy="784860"/>
          </a:xfrm>
        </p:spPr>
        <p:txBody>
          <a:bodyPr/>
          <a:lstStyle/>
          <a:p>
            <a:r>
              <a:rPr lang="zh-CN" altLang="en-US" dirty="0">
                <a:latin typeface="方正姚体" panose="02010601030101010101" charset="-122"/>
                <a:ea typeface="方正姚体" panose="02010601030101010101" charset="-122"/>
                <a:cs typeface="方正姚体" panose="02010601030101010101" charset="-122"/>
              </a:rPr>
              <a:t>文本</a:t>
            </a:r>
            <a:r>
              <a:rPr lang="en-US" altLang="zh-CN" dirty="0">
                <a:latin typeface="方正姚体" panose="02010601030101010101" charset="-122"/>
                <a:ea typeface="方正姚体" panose="02010601030101010101" charset="-122"/>
                <a:cs typeface="方正姚体" panose="02010601030101010101" charset="-122"/>
              </a:rPr>
              <a:t>OCR</a:t>
            </a:r>
          </a:p>
        </p:txBody>
      </p:sp>
      <p:pic>
        <p:nvPicPr>
          <p:cNvPr id="4" name="21-OCR-文本">
            <a:hlinkClick r:id="" action="ppaction://media"/>
            <a:extLst>
              <a:ext uri="{FF2B5EF4-FFF2-40B4-BE49-F238E27FC236}">
                <a16:creationId xmlns:a16="http://schemas.microsoft.com/office/drawing/2014/main" id="{4F3A44DE-921D-9546-E3C5-7749BC15761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00649" y="1520415"/>
            <a:ext cx="6443351" cy="36199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27CE1AF-8CC8-CEC1-D277-D1B2B36E28E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674220"/>
            <a:ext cx="3717569" cy="2476565"/>
          </a:xfrm>
          <a:prstGeom prst="rect">
            <a:avLst/>
          </a:prstGeom>
        </p:spPr>
      </p:pic>
      <p:sp>
        <p:nvSpPr>
          <p:cNvPr id="2" name="标题 1"/>
          <p:cNvSpPr>
            <a:spLocks noGrp="1"/>
          </p:cNvSpPr>
          <p:nvPr>
            <p:ph type="title"/>
          </p:nvPr>
        </p:nvSpPr>
        <p:spPr>
          <a:xfrm>
            <a:off x="60829" y="49622"/>
            <a:ext cx="2484120" cy="784860"/>
          </a:xfrm>
        </p:spPr>
        <p:txBody>
          <a:bodyPr/>
          <a:lstStyle/>
          <a:p>
            <a:r>
              <a:rPr lang="zh-CN" altLang="en-US">
                <a:latin typeface="方正姚体" panose="02010601030101010101" charset="-122"/>
                <a:ea typeface="方正姚体" panose="02010601030101010101" charset="-122"/>
                <a:cs typeface="方正姚体" panose="02010601030101010101" charset="-122"/>
              </a:rPr>
              <a:t>公式</a:t>
            </a:r>
            <a:r>
              <a:rPr lang="en-US" altLang="zh-CN">
                <a:latin typeface="方正姚体" panose="02010601030101010101" charset="-122"/>
                <a:ea typeface="方正姚体" panose="02010601030101010101" charset="-122"/>
                <a:cs typeface="方正姚体" panose="02010601030101010101" charset="-122"/>
              </a:rPr>
              <a:t>OCR</a:t>
            </a:r>
          </a:p>
        </p:txBody>
      </p:sp>
      <p:pic>
        <p:nvPicPr>
          <p:cNvPr id="8" name="22-OCR-公式">
            <a:hlinkClick r:id="" action="ppaction://media"/>
            <a:extLst>
              <a:ext uri="{FF2B5EF4-FFF2-40B4-BE49-F238E27FC236}">
                <a16:creationId xmlns:a16="http://schemas.microsoft.com/office/drawing/2014/main" id="{EA6E1A94-941C-A7E5-7E73-9FD002793D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8366" y="1019125"/>
            <a:ext cx="7335634" cy="4121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p:nvPr/>
        </p:nvSpPr>
        <p:spPr>
          <a:xfrm>
            <a:off x="3950722" y="38192"/>
            <a:ext cx="1497330" cy="749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Sorts Mill Goudy" panose="02000503000000000000"/>
              <a:buNone/>
              <a:defRPr sz="3200" b="0" i="0" u="none" strike="noStrike" cap="none">
                <a:solidFill>
                  <a:schemeClr val="dk1"/>
                </a:solidFill>
                <a:latin typeface="Sorts Mill Goudy" panose="02000503000000000000"/>
                <a:ea typeface="Sorts Mill Goudy" panose="02000503000000000000"/>
                <a:cs typeface="Sorts Mill Goudy" panose="02000503000000000000"/>
                <a:sym typeface="Sorts Mill Goudy" panose="02000503000000000000"/>
              </a:defRPr>
            </a:lvl1pPr>
            <a:lvl2pPr marR="0" lvl="1" algn="l" rtl="0">
              <a:lnSpc>
                <a:spcPct val="100000"/>
              </a:lnSpc>
              <a:spcBef>
                <a:spcPts val="0"/>
              </a:spcBef>
              <a:spcAft>
                <a:spcPts val="0"/>
              </a:spcAft>
              <a:buClr>
                <a:schemeClr val="dk1"/>
              </a:buClr>
              <a:buSzPts val="3200"/>
              <a:buFont typeface="DM Sans"/>
              <a:buNone/>
              <a:defRPr sz="32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200"/>
              <a:buFont typeface="DM Sans"/>
              <a:buNone/>
              <a:defRPr sz="32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200"/>
              <a:buFont typeface="DM Sans"/>
              <a:buNone/>
              <a:defRPr sz="32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200"/>
              <a:buFont typeface="DM Sans"/>
              <a:buNone/>
              <a:defRPr sz="32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200"/>
              <a:buFont typeface="DM Sans"/>
              <a:buNone/>
              <a:defRPr sz="32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200"/>
              <a:buFont typeface="DM Sans"/>
              <a:buNone/>
              <a:defRPr sz="32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200"/>
              <a:buFont typeface="DM Sans"/>
              <a:buNone/>
              <a:defRPr sz="32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200"/>
              <a:buFont typeface="DM Sans"/>
              <a:buNone/>
              <a:defRPr sz="3200" b="1" i="0" u="none" strike="noStrike" cap="none">
                <a:solidFill>
                  <a:schemeClr val="dk1"/>
                </a:solidFill>
                <a:latin typeface="DM Sans"/>
                <a:ea typeface="DM Sans"/>
                <a:cs typeface="DM Sans"/>
                <a:sym typeface="DM Sans"/>
              </a:defRPr>
            </a:lvl9pPr>
          </a:lstStyle>
          <a:p>
            <a:r>
              <a:rPr lang="zh-CN" altLang="en-US" dirty="0">
                <a:latin typeface="方正姚体" panose="02010601030101010101" charset="-122"/>
                <a:ea typeface="方正姚体" panose="02010601030101010101" charset="-122"/>
              </a:rPr>
              <a:t>每诗</a:t>
            </a:r>
          </a:p>
        </p:txBody>
      </p:sp>
      <p:pic>
        <p:nvPicPr>
          <p:cNvPr id="11" name="23-随机诗词">
            <a:hlinkClick r:id="" action="ppaction://media"/>
            <a:extLst>
              <a:ext uri="{FF2B5EF4-FFF2-40B4-BE49-F238E27FC236}">
                <a16:creationId xmlns:a16="http://schemas.microsoft.com/office/drawing/2014/main" id="{D9441962-D231-41F6-E274-234540C1C8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1318" y="738179"/>
            <a:ext cx="7841363" cy="44053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3317683" y="0"/>
            <a:ext cx="1811020" cy="754380"/>
          </a:xfrm>
        </p:spPr>
        <p:txBody>
          <a:bodyPr/>
          <a:lstStyle/>
          <a:p>
            <a:r>
              <a:rPr lang="zh-CN" altLang="en-US" dirty="0">
                <a:latin typeface="方正姚体" panose="02010601030101010101" charset="-122"/>
                <a:ea typeface="方正姚体" panose="02010601030101010101" charset="-122"/>
              </a:rPr>
              <a:t>小游戏</a:t>
            </a:r>
          </a:p>
        </p:txBody>
      </p:sp>
      <p:pic>
        <p:nvPicPr>
          <p:cNvPr id="2" name="24-游戏-成语">
            <a:hlinkClick r:id="" action="ppaction://media"/>
            <a:extLst>
              <a:ext uri="{FF2B5EF4-FFF2-40B4-BE49-F238E27FC236}">
                <a16:creationId xmlns:a16="http://schemas.microsoft.com/office/drawing/2014/main" id="{63CDC3E0-E758-EAD1-86A7-717B572C4D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1705" y="626252"/>
            <a:ext cx="8040590" cy="4517248"/>
          </a:xfrm>
          <a:prstGeom prst="rect">
            <a:avLst/>
          </a:prstGeom>
        </p:spPr>
      </p:pic>
    </p:spTree>
    <p:extLst>
      <p:ext uri="{BB962C8B-B14F-4D97-AF65-F5344CB8AC3E}">
        <p14:creationId xmlns:p14="http://schemas.microsoft.com/office/powerpoint/2010/main" val="148451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3"/>
          <p:cNvSpPr txBox="1">
            <a:spLocks noGrp="1"/>
          </p:cNvSpPr>
          <p:nvPr>
            <p:ph type="title"/>
          </p:nvPr>
        </p:nvSpPr>
        <p:spPr>
          <a:xfrm>
            <a:off x="2038200" y="2261165"/>
            <a:ext cx="5067600" cy="6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GB">
                <a:gradFill>
                  <a:gsLst>
                    <a:gs pos="0">
                      <a:srgbClr val="14CD68"/>
                    </a:gs>
                    <a:gs pos="100000">
                      <a:srgbClr val="035C7D"/>
                    </a:gs>
                  </a:gsLst>
                  <a:lin scaled="0"/>
                </a:gradFill>
              </a:rPr>
              <a:t>开发流程</a:t>
            </a:r>
          </a:p>
        </p:txBody>
      </p:sp>
      <p:sp>
        <p:nvSpPr>
          <p:cNvPr id="848" name="Google Shape;848;p43"/>
          <p:cNvSpPr txBox="1">
            <a:spLocks noGrp="1"/>
          </p:cNvSpPr>
          <p:nvPr>
            <p:ph type="title" idx="2"/>
          </p:nvPr>
        </p:nvSpPr>
        <p:spPr>
          <a:xfrm>
            <a:off x="3590250" y="1064645"/>
            <a:ext cx="1963500" cy="13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gradFill>
                  <a:gsLst>
                    <a:gs pos="0">
                      <a:srgbClr val="E30000"/>
                    </a:gs>
                    <a:gs pos="100000">
                      <a:srgbClr val="760303"/>
                    </a:gs>
                  </a:gsLst>
                  <a:lin scaled="0"/>
                </a:gradFill>
              </a:rPr>
              <a:t>0</a:t>
            </a:r>
            <a:r>
              <a:rPr lang="en-US" altLang="en-GB">
                <a:gradFill>
                  <a:gsLst>
                    <a:gs pos="0">
                      <a:srgbClr val="E30000"/>
                    </a:gs>
                    <a:gs pos="100000">
                      <a:srgbClr val="760303"/>
                    </a:gs>
                  </a:gsLst>
                  <a:lin scaled="0"/>
                </a:gradFill>
              </a:rPr>
              <a:t>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62"/>
          <p:cNvSpPr txBox="1">
            <a:spLocks noGrp="1"/>
          </p:cNvSpPr>
          <p:nvPr>
            <p:ph type="title"/>
          </p:nvPr>
        </p:nvSpPr>
        <p:spPr>
          <a:xfrm>
            <a:off x="2307889" y="0"/>
            <a:ext cx="3798879" cy="537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zh-CN" altLang="en-GB" dirty="0">
                <a:latin typeface="方正姚体" panose="02010601030101010101" charset="-122"/>
                <a:ea typeface="方正姚体" panose="02010601030101010101" charset="-122"/>
              </a:rPr>
              <a:t>开发流程</a:t>
            </a:r>
          </a:p>
        </p:txBody>
      </p:sp>
      <p:sp>
        <p:nvSpPr>
          <p:cNvPr id="6" name="文本框 5">
            <a:extLst>
              <a:ext uri="{FF2B5EF4-FFF2-40B4-BE49-F238E27FC236}">
                <a16:creationId xmlns:a16="http://schemas.microsoft.com/office/drawing/2014/main" id="{92D50D5B-48C8-AA6C-5449-EBB210842B4E}"/>
              </a:ext>
            </a:extLst>
          </p:cNvPr>
          <p:cNvSpPr txBox="1"/>
          <p:nvPr/>
        </p:nvSpPr>
        <p:spPr>
          <a:xfrm>
            <a:off x="6766358" y="1405442"/>
            <a:ext cx="1018227" cy="369332"/>
          </a:xfrm>
          <a:prstGeom prst="rect">
            <a:avLst/>
          </a:prstGeom>
          <a:noFill/>
        </p:spPr>
        <p:txBody>
          <a:bodyPr wrap="none" rtlCol="0">
            <a:spAutoFit/>
          </a:bodyPr>
          <a:lstStyle/>
          <a:p>
            <a:r>
              <a:rPr lang="en-US" altLang="zh-CN" sz="1800" b="1" dirty="0">
                <a:latin typeface="微软雅黑" panose="020B0503020204020204" pitchFamily="34" charset="-122"/>
                <a:ea typeface="微软雅黑" panose="020B0503020204020204" pitchFamily="34" charset="-122"/>
              </a:rPr>
              <a:t>GitHub</a:t>
            </a:r>
            <a:endParaRPr lang="zh-CN" altLang="en-US" sz="18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EA7AC910-B85D-563B-F41B-8E86C9C54DC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63" y="0"/>
            <a:ext cx="1610508" cy="5105724"/>
          </a:xfrm>
          <a:prstGeom prst="rect">
            <a:avLst/>
          </a:prstGeom>
        </p:spPr>
      </p:pic>
      <p:pic>
        <p:nvPicPr>
          <p:cNvPr id="10" name="图片 9">
            <a:extLst>
              <a:ext uri="{FF2B5EF4-FFF2-40B4-BE49-F238E27FC236}">
                <a16:creationId xmlns:a16="http://schemas.microsoft.com/office/drawing/2014/main" id="{629C4177-8C41-F5EE-A7C6-A97CDC46E45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03850" y="821049"/>
            <a:ext cx="4287426" cy="2635166"/>
          </a:xfrm>
          <a:prstGeom prst="rect">
            <a:avLst/>
          </a:prstGeom>
        </p:spPr>
      </p:pic>
      <p:pic>
        <p:nvPicPr>
          <p:cNvPr id="12" name="图片 11">
            <a:extLst>
              <a:ext uri="{FF2B5EF4-FFF2-40B4-BE49-F238E27FC236}">
                <a16:creationId xmlns:a16="http://schemas.microsoft.com/office/drawing/2014/main" id="{618419C5-0755-CACC-0BA1-2E6219295FE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07329" y="2359167"/>
            <a:ext cx="4446918" cy="2746557"/>
          </a:xfrm>
          <a:prstGeom prst="rect">
            <a:avLst/>
          </a:prstGeom>
        </p:spPr>
      </p:pic>
      <p:sp>
        <p:nvSpPr>
          <p:cNvPr id="13" name="文本框 12">
            <a:extLst>
              <a:ext uri="{FF2B5EF4-FFF2-40B4-BE49-F238E27FC236}">
                <a16:creationId xmlns:a16="http://schemas.microsoft.com/office/drawing/2014/main" id="{D606E781-0023-6240-350F-B84F6BDDF99B}"/>
              </a:ext>
            </a:extLst>
          </p:cNvPr>
          <p:cNvSpPr txBox="1"/>
          <p:nvPr/>
        </p:nvSpPr>
        <p:spPr>
          <a:xfrm>
            <a:off x="1892860" y="4220629"/>
            <a:ext cx="526106" cy="369332"/>
          </a:xfrm>
          <a:prstGeom prst="rect">
            <a:avLst/>
          </a:prstGeom>
          <a:noFill/>
        </p:spPr>
        <p:txBody>
          <a:bodyPr wrap="none" rtlCol="0">
            <a:spAutoFit/>
          </a:bodyPr>
          <a:lstStyle/>
          <a:p>
            <a:r>
              <a:rPr lang="en-US" altLang="zh-CN" sz="1800" b="1" dirty="0">
                <a:latin typeface="微软雅黑" panose="020B0503020204020204" pitchFamily="34" charset="-122"/>
                <a:ea typeface="微软雅黑" panose="020B0503020204020204" pitchFamily="34" charset="-122"/>
              </a:rPr>
              <a:t>Git</a:t>
            </a:r>
            <a:endParaRPr lang="zh-CN" altLang="en-US" sz="1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62"/>
          <p:cNvSpPr txBox="1">
            <a:spLocks noGrp="1"/>
          </p:cNvSpPr>
          <p:nvPr>
            <p:ph type="title"/>
          </p:nvPr>
        </p:nvSpPr>
        <p:spPr>
          <a:xfrm>
            <a:off x="2307889" y="0"/>
            <a:ext cx="3798879" cy="537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zh-CN" altLang="en-GB" dirty="0">
                <a:latin typeface="方正姚体" panose="02010601030101010101" charset="-122"/>
                <a:ea typeface="方正姚体" panose="02010601030101010101" charset="-122"/>
              </a:rPr>
              <a:t>开发流程</a:t>
            </a:r>
          </a:p>
        </p:txBody>
      </p:sp>
      <p:pic>
        <p:nvPicPr>
          <p:cNvPr id="3" name="图片 2">
            <a:extLst>
              <a:ext uri="{FF2B5EF4-FFF2-40B4-BE49-F238E27FC236}">
                <a16:creationId xmlns:a16="http://schemas.microsoft.com/office/drawing/2014/main" id="{386302A1-11EA-843C-FC89-F5F21A1A60A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3134864" cy="5143500"/>
          </a:xfrm>
          <a:prstGeom prst="rect">
            <a:avLst/>
          </a:prstGeom>
        </p:spPr>
      </p:pic>
      <p:sp>
        <p:nvSpPr>
          <p:cNvPr id="4" name="文本框 3">
            <a:extLst>
              <a:ext uri="{FF2B5EF4-FFF2-40B4-BE49-F238E27FC236}">
                <a16:creationId xmlns:a16="http://schemas.microsoft.com/office/drawing/2014/main" id="{A40F2936-BF8C-591B-72EE-96E7AC8F7B4D}"/>
              </a:ext>
            </a:extLst>
          </p:cNvPr>
          <p:cNvSpPr txBox="1"/>
          <p:nvPr/>
        </p:nvSpPr>
        <p:spPr>
          <a:xfrm>
            <a:off x="1013434" y="3173411"/>
            <a:ext cx="1107996" cy="369332"/>
          </a:xfrm>
          <a:prstGeom prst="rect">
            <a:avLst/>
          </a:prstGeom>
          <a:noFill/>
        </p:spPr>
        <p:txBody>
          <a:bodyPr wrap="none" rtlCol="0">
            <a:spAutoFit/>
          </a:bodyPr>
          <a:lstStyle/>
          <a:p>
            <a:r>
              <a:rPr lang="zh-CN" altLang="en-US" sz="1800" b="1" dirty="0">
                <a:latin typeface="微软雅黑" panose="020B0503020204020204" pitchFamily="34" charset="-122"/>
                <a:ea typeface="微软雅黑" panose="020B0503020204020204" pitchFamily="34" charset="-122"/>
              </a:rPr>
              <a:t>中期文档</a:t>
            </a:r>
          </a:p>
        </p:txBody>
      </p:sp>
      <p:pic>
        <p:nvPicPr>
          <p:cNvPr id="15" name="图片 14">
            <a:extLst>
              <a:ext uri="{FF2B5EF4-FFF2-40B4-BE49-F238E27FC236}">
                <a16:creationId xmlns:a16="http://schemas.microsoft.com/office/drawing/2014/main" id="{47CA52D2-3173-37FF-AA6C-B35650F2F93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90005" y="537001"/>
            <a:ext cx="4130599" cy="2418976"/>
          </a:xfrm>
          <a:prstGeom prst="rect">
            <a:avLst/>
          </a:prstGeom>
        </p:spPr>
      </p:pic>
      <p:pic>
        <p:nvPicPr>
          <p:cNvPr id="11" name="图片 10">
            <a:extLst>
              <a:ext uri="{FF2B5EF4-FFF2-40B4-BE49-F238E27FC236}">
                <a16:creationId xmlns:a16="http://schemas.microsoft.com/office/drawing/2014/main" id="{12134316-D3A3-3F9D-7F46-616B526585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00290" y="1670101"/>
            <a:ext cx="4480869" cy="2571750"/>
          </a:xfrm>
          <a:prstGeom prst="rect">
            <a:avLst/>
          </a:prstGeom>
        </p:spPr>
      </p:pic>
      <p:pic>
        <p:nvPicPr>
          <p:cNvPr id="7" name="图片 6">
            <a:extLst>
              <a:ext uri="{FF2B5EF4-FFF2-40B4-BE49-F238E27FC236}">
                <a16:creationId xmlns:a16="http://schemas.microsoft.com/office/drawing/2014/main" id="{D29CCB5E-1D87-58A8-0FBD-4D39412FC2A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63131" y="2622952"/>
            <a:ext cx="4480869" cy="2517649"/>
          </a:xfrm>
          <a:prstGeom prst="rect">
            <a:avLst/>
          </a:prstGeom>
        </p:spPr>
      </p:pic>
      <p:sp>
        <p:nvSpPr>
          <p:cNvPr id="16" name="文本框 15">
            <a:extLst>
              <a:ext uri="{FF2B5EF4-FFF2-40B4-BE49-F238E27FC236}">
                <a16:creationId xmlns:a16="http://schemas.microsoft.com/office/drawing/2014/main" id="{FB35176D-D196-93F9-36F3-D4C90DA79D78}"/>
              </a:ext>
            </a:extLst>
          </p:cNvPr>
          <p:cNvSpPr txBox="1"/>
          <p:nvPr/>
        </p:nvSpPr>
        <p:spPr>
          <a:xfrm>
            <a:off x="3561696" y="901649"/>
            <a:ext cx="1107996" cy="369332"/>
          </a:xfrm>
          <a:prstGeom prst="rect">
            <a:avLst/>
          </a:prstGeom>
          <a:noFill/>
        </p:spPr>
        <p:txBody>
          <a:bodyPr wrap="none" rtlCol="0">
            <a:spAutoFit/>
          </a:bodyPr>
          <a:lstStyle/>
          <a:p>
            <a:r>
              <a:rPr lang="zh-CN" altLang="en-US" sz="1800" b="1" dirty="0">
                <a:latin typeface="微软雅黑" panose="020B0503020204020204" pitchFamily="34" charset="-122"/>
                <a:ea typeface="微软雅黑" panose="020B0503020204020204" pitchFamily="34" charset="-122"/>
              </a:rPr>
              <a:t>各种记录</a:t>
            </a:r>
          </a:p>
        </p:txBody>
      </p:sp>
    </p:spTree>
    <p:extLst>
      <p:ext uri="{BB962C8B-B14F-4D97-AF65-F5344CB8AC3E}">
        <p14:creationId xmlns:p14="http://schemas.microsoft.com/office/powerpoint/2010/main" val="1302312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3"/>
          <p:cNvSpPr txBox="1">
            <a:spLocks noGrp="1"/>
          </p:cNvSpPr>
          <p:nvPr>
            <p:ph type="title"/>
          </p:nvPr>
        </p:nvSpPr>
        <p:spPr>
          <a:xfrm>
            <a:off x="2038200" y="2261165"/>
            <a:ext cx="5067600" cy="6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GB">
                <a:gradFill>
                  <a:gsLst>
                    <a:gs pos="0">
                      <a:srgbClr val="14CD68"/>
                    </a:gs>
                    <a:gs pos="100000">
                      <a:srgbClr val="035C7D"/>
                    </a:gs>
                  </a:gsLst>
                  <a:lin scaled="0"/>
                </a:gradFill>
              </a:rPr>
              <a:t>未来展望</a:t>
            </a:r>
          </a:p>
        </p:txBody>
      </p:sp>
      <p:sp>
        <p:nvSpPr>
          <p:cNvPr id="848" name="Google Shape;848;p43"/>
          <p:cNvSpPr txBox="1">
            <a:spLocks noGrp="1"/>
          </p:cNvSpPr>
          <p:nvPr>
            <p:ph type="title" idx="2"/>
          </p:nvPr>
        </p:nvSpPr>
        <p:spPr>
          <a:xfrm>
            <a:off x="3590250" y="1064645"/>
            <a:ext cx="1963500" cy="13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gradFill>
                  <a:gsLst>
                    <a:gs pos="0">
                      <a:srgbClr val="E30000"/>
                    </a:gs>
                    <a:gs pos="100000">
                      <a:srgbClr val="760303"/>
                    </a:gs>
                  </a:gsLst>
                  <a:lin scaled="0"/>
                </a:gradFill>
              </a:rPr>
              <a:t>0</a:t>
            </a:r>
            <a:r>
              <a:rPr lang="en-US" altLang="en-GB">
                <a:gradFill>
                  <a:gsLst>
                    <a:gs pos="0">
                      <a:srgbClr val="E30000"/>
                    </a:gs>
                    <a:gs pos="100000">
                      <a:srgbClr val="760303"/>
                    </a:gs>
                  </a:gsLst>
                  <a:lin scaled="0"/>
                </a:gradFill>
              </a:rPr>
              <a:t>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45"/>
          <p:cNvSpPr txBox="1">
            <a:spLocks noGrp="1"/>
          </p:cNvSpPr>
          <p:nvPr>
            <p:ph type="title"/>
          </p:nvPr>
        </p:nvSpPr>
        <p:spPr>
          <a:xfrm>
            <a:off x="2901043" y="0"/>
            <a:ext cx="3125543" cy="472872"/>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zh-CN" altLang="en-US" dirty="0">
                <a:latin typeface="方正姚体" panose="02010601030101010101" charset="-122"/>
                <a:ea typeface="方正姚体" panose="02010601030101010101" charset="-122"/>
              </a:rPr>
              <a:t>内涵</a:t>
            </a:r>
            <a:endParaRPr lang="zh-CN" altLang="en-GB" dirty="0">
              <a:latin typeface="方正姚体" panose="02010601030101010101" charset="-122"/>
              <a:ea typeface="方正姚体" panose="02010601030101010101" charset="-122"/>
            </a:endParaRPr>
          </a:p>
        </p:txBody>
      </p:sp>
      <p:pic>
        <p:nvPicPr>
          <p:cNvPr id="11" name="图片 10">
            <a:extLst>
              <a:ext uri="{FF2B5EF4-FFF2-40B4-BE49-F238E27FC236}">
                <a16:creationId xmlns:a16="http://schemas.microsoft.com/office/drawing/2014/main" id="{D78B9084-62AB-687F-8A78-DD7615F5D19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000" y="465772"/>
            <a:ext cx="3880214" cy="4677728"/>
          </a:xfrm>
          <a:prstGeom prst="rect">
            <a:avLst/>
          </a:prstGeom>
        </p:spPr>
      </p:pic>
      <p:pic>
        <p:nvPicPr>
          <p:cNvPr id="13" name="图片 12">
            <a:extLst>
              <a:ext uri="{FF2B5EF4-FFF2-40B4-BE49-F238E27FC236}">
                <a16:creationId xmlns:a16="http://schemas.microsoft.com/office/drawing/2014/main" id="{F3FE853B-E35B-18B1-6E1D-0559268403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54313" y="925285"/>
            <a:ext cx="4218215" cy="4218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3"/>
          <p:cNvSpPr txBox="1">
            <a:spLocks noGrp="1"/>
          </p:cNvSpPr>
          <p:nvPr>
            <p:ph type="title"/>
          </p:nvPr>
        </p:nvSpPr>
        <p:spPr>
          <a:xfrm>
            <a:off x="2038200" y="2261165"/>
            <a:ext cx="5067600" cy="6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GB" dirty="0">
                <a:gradFill>
                  <a:gsLst>
                    <a:gs pos="0">
                      <a:srgbClr val="14CD68"/>
                    </a:gs>
                    <a:gs pos="100000">
                      <a:srgbClr val="035C7D"/>
                    </a:gs>
                  </a:gsLst>
                  <a:lin scaled="0"/>
                </a:gradFill>
              </a:rPr>
              <a:t>产品理念</a:t>
            </a:r>
          </a:p>
        </p:txBody>
      </p:sp>
      <p:sp>
        <p:nvSpPr>
          <p:cNvPr id="848" name="Google Shape;848;p43"/>
          <p:cNvSpPr txBox="1">
            <a:spLocks noGrp="1"/>
          </p:cNvSpPr>
          <p:nvPr>
            <p:ph type="title" idx="2"/>
          </p:nvPr>
        </p:nvSpPr>
        <p:spPr>
          <a:xfrm>
            <a:off x="3590250" y="1064645"/>
            <a:ext cx="1963500" cy="13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gradFill>
                  <a:gsLst>
                    <a:gs pos="0">
                      <a:srgbClr val="E30000"/>
                    </a:gs>
                    <a:gs pos="100000">
                      <a:srgbClr val="760303"/>
                    </a:gs>
                  </a:gsLst>
                  <a:lin scaled="0"/>
                </a:gradFill>
              </a:rPr>
              <a:t>01</a:t>
            </a:r>
          </a:p>
        </p:txBody>
      </p:sp>
      <p:sp>
        <p:nvSpPr>
          <p:cNvPr id="849" name="Google Shape;849;p43"/>
          <p:cNvSpPr txBox="1">
            <a:spLocks noGrp="1"/>
          </p:cNvSpPr>
          <p:nvPr>
            <p:ph type="subTitle" idx="1"/>
          </p:nvPr>
        </p:nvSpPr>
        <p:spPr>
          <a:xfrm>
            <a:off x="2038350" y="3197860"/>
            <a:ext cx="5067300" cy="5835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20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背景介绍</a:t>
            </a:r>
            <a:r>
              <a:rPr lang="en-US" altLang="zh-CN" sz="20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	</a:t>
            </a:r>
            <a:r>
              <a:rPr lang="zh-CN" altLang="en-GB" sz="20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设计理念</a:t>
            </a:r>
            <a:r>
              <a:rPr lang="en-US" altLang="zh-CN" sz="20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	</a:t>
            </a:r>
            <a:r>
              <a:rPr lang="zh-CN" altLang="en-GB" sz="20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rPr>
              <a:t>产品</a:t>
            </a:r>
            <a:r>
              <a:rPr lang="zh-CN" altLang="en-US" sz="20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rPr>
              <a:t>简介</a:t>
            </a:r>
            <a:endParaRPr lang="zh-CN" altLang="en-US" sz="20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endParaRPr>
          </a:p>
        </p:txBody>
      </p:sp>
      <p:sp>
        <p:nvSpPr>
          <p:cNvPr id="2" name="Google Shape;855;p44">
            <a:extLst>
              <a:ext uri="{FF2B5EF4-FFF2-40B4-BE49-F238E27FC236}">
                <a16:creationId xmlns:a16="http://schemas.microsoft.com/office/drawing/2014/main" id="{88EC97E1-B01F-37E5-2D57-0C582FA27995}"/>
              </a:ext>
            </a:extLst>
          </p:cNvPr>
          <p:cNvSpPr txBox="1">
            <a:spLocks/>
          </p:cNvSpPr>
          <p:nvPr/>
        </p:nvSpPr>
        <p:spPr>
          <a:xfrm>
            <a:off x="1832894" y="3781425"/>
            <a:ext cx="5339137" cy="57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ndika" panose="02000000000000000000"/>
              <a:buNone/>
              <a:defRPr sz="1600" b="0" i="0" u="none" strike="noStrike" cap="none">
                <a:solidFill>
                  <a:schemeClr val="dk1"/>
                </a:solidFill>
                <a:latin typeface="Andika" panose="02000000000000000000"/>
                <a:ea typeface="Andika" panose="02000000000000000000"/>
                <a:cs typeface="Andika" panose="02000000000000000000"/>
                <a:sym typeface="Andika" panose="02000000000000000000"/>
              </a:defRPr>
            </a:lvl1pPr>
            <a:lvl2pPr marL="914400" marR="0" lvl="1"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2pPr>
            <a:lvl3pPr marL="1371600" marR="0" lvl="2"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3pPr>
            <a:lvl4pPr marL="1828800" marR="0" lvl="3"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4pPr>
            <a:lvl5pPr marL="2286000" marR="0" lvl="4"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5pPr>
            <a:lvl6pPr marL="2743200" marR="0" lvl="5"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6pPr>
            <a:lvl7pPr marL="3200400" marR="0" lvl="6"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7pPr>
            <a:lvl8pPr marL="3657600" marR="0" lvl="7"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8pPr>
            <a:lvl9pPr marL="4114800" marR="0" lvl="8"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9pPr>
          </a:lstStyle>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可以在 </a:t>
            </a:r>
            <a:r>
              <a:rPr lang="en-US" altLang="zh-CN" sz="1100" dirty="0">
                <a:solidFill>
                  <a:srgbClr val="FF0000"/>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https://pilgrimlyieu.github.io/Bloomink</a:t>
            </a:r>
            <a:r>
              <a:rPr lang="en-US" altLang="zh-CN" sz="1100" dirty="0">
                <a:solidFill>
                  <a:srgbClr val="FF0000"/>
                </a:solidFill>
                <a:latin typeface="Microsoft YaHei" panose="020B0503020204020204" pitchFamily="34" charset="-122"/>
                <a:ea typeface="Microsoft YaHei" panose="020B0503020204020204" pitchFamily="34" charset="-122"/>
              </a:rPr>
              <a:t> </a:t>
            </a:r>
            <a:r>
              <a:rPr lang="zh-CN" altLang="en-US" sz="1100" dirty="0">
                <a:solidFill>
                  <a:srgbClr val="FF0000"/>
                </a:solidFill>
                <a:latin typeface="Microsoft YaHei" panose="020B0503020204020204" pitchFamily="34" charset="-122"/>
                <a:ea typeface="Microsoft YaHei" panose="020B0503020204020204" pitchFamily="34" charset="-122"/>
              </a:rPr>
              <a:t>跟随我们的演示一起体验</a:t>
            </a:r>
            <a:endParaRPr lang="en-US" altLang="zh-CN" sz="1100" dirty="0">
              <a:solidFill>
                <a:srgbClr val="FF0000"/>
              </a:solidFill>
              <a:latin typeface="Microsoft YaHei" panose="020B0503020204020204" pitchFamily="34" charset="-122"/>
              <a:ea typeface="Microsoft YaHei" panose="020B0503020204020204" pitchFamily="34" charset="-122"/>
            </a:endParaRPr>
          </a:p>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（由于 </a:t>
            </a:r>
            <a:r>
              <a:rPr lang="en-US" altLang="zh-CN" sz="1100" dirty="0">
                <a:solidFill>
                  <a:srgbClr val="FF0000"/>
                </a:solidFill>
                <a:latin typeface="Microsoft YaHei" panose="020B0503020204020204" pitchFamily="34" charset="-122"/>
                <a:ea typeface="Microsoft YaHei" panose="020B0503020204020204" pitchFamily="34" charset="-122"/>
              </a:rPr>
              <a:t>CORS </a:t>
            </a:r>
            <a:r>
              <a:rPr lang="zh-CN" altLang="en-US" sz="1100" dirty="0">
                <a:solidFill>
                  <a:srgbClr val="FF0000"/>
                </a:solidFill>
                <a:latin typeface="Microsoft YaHei" panose="020B0503020204020204" pitchFamily="34" charset="-122"/>
                <a:ea typeface="Microsoft YaHei" panose="020B0503020204020204" pitchFamily="34" charset="-122"/>
              </a:rPr>
              <a:t>跨域问题，部署在 </a:t>
            </a:r>
            <a:r>
              <a:rPr lang="en-US" altLang="zh-CN" sz="1100" dirty="0">
                <a:solidFill>
                  <a:srgbClr val="FF0000"/>
                </a:solidFill>
                <a:latin typeface="Microsoft YaHei" panose="020B0503020204020204" pitchFamily="34" charset="-122"/>
                <a:ea typeface="Microsoft YaHei" panose="020B0503020204020204" pitchFamily="34" charset="-122"/>
              </a:rPr>
              <a:t>GitHub Pages </a:t>
            </a:r>
            <a:r>
              <a:rPr lang="zh-CN" altLang="en-US" sz="1100" dirty="0">
                <a:solidFill>
                  <a:srgbClr val="FF0000"/>
                </a:solidFill>
                <a:latin typeface="Microsoft YaHei" panose="020B0503020204020204" pitchFamily="34" charset="-122"/>
                <a:ea typeface="Microsoft YaHei" panose="020B0503020204020204" pitchFamily="34" charset="-122"/>
              </a:rPr>
              <a:t>的版本有部分功能暂无法使用）</a:t>
            </a:r>
            <a:r>
              <a:rPr lang="en-US" altLang="zh-CN" sz="1100" dirty="0">
                <a:solidFill>
                  <a:srgbClr val="FF0000"/>
                </a:solidFill>
                <a:latin typeface="Microsoft YaHei" panose="020B0503020204020204" pitchFamily="34" charset="-122"/>
                <a:ea typeface="Microsoft YaHei" panose="020B0503020204020204" pitchFamily="34" charset="-122"/>
              </a:rPr>
              <a:t> </a:t>
            </a:r>
            <a:endParaRPr lang="en-GB" altLang="zh-CN" sz="1100" dirty="0">
              <a:solidFill>
                <a:srgbClr val="FF0000"/>
              </a:solidFill>
              <a:latin typeface="Microsoft YaHei" panose="020B0503020204020204" pitchFamily="34" charset="-122"/>
              <a:ea typeface="Microsoft YaHei" panose="020B0503020204020204" pitchFamily="34" charset="-122"/>
            </a:endParaRPr>
          </a:p>
          <a:p>
            <a:pPr marL="0" indent="0" algn="l"/>
            <a:endParaRPr lang="en-US" altLang="zh-CN" sz="1100" dirty="0">
              <a:solidFill>
                <a:srgbClr val="FF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73"/>
          <p:cNvSpPr txBox="1">
            <a:spLocks noGrp="1"/>
          </p:cNvSpPr>
          <p:nvPr>
            <p:ph type="title"/>
          </p:nvPr>
        </p:nvSpPr>
        <p:spPr>
          <a:xfrm>
            <a:off x="2459699" y="623395"/>
            <a:ext cx="4448100" cy="109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4800" dirty="0">
                <a:latin typeface="微软雅黑" panose="020B0503020204020204" pitchFamily="34" charset="-122"/>
                <a:ea typeface="微软雅黑" panose="020B0503020204020204" pitchFamily="34" charset="-122"/>
              </a:rPr>
              <a:t>感谢！</a:t>
            </a:r>
            <a:endParaRPr lang="en-GB" sz="4800" dirty="0">
              <a:latin typeface="微软雅黑" panose="020B0503020204020204" pitchFamily="34" charset="-122"/>
              <a:ea typeface="微软雅黑" panose="020B0503020204020204" pitchFamily="34" charset="-122"/>
            </a:endParaRPr>
          </a:p>
        </p:txBody>
      </p:sp>
      <p:sp>
        <p:nvSpPr>
          <p:cNvPr id="1404" name="Google Shape;1404;p73"/>
          <p:cNvSpPr txBox="1">
            <a:spLocks noGrp="1"/>
          </p:cNvSpPr>
          <p:nvPr>
            <p:ph type="subTitle" idx="1"/>
          </p:nvPr>
        </p:nvSpPr>
        <p:spPr>
          <a:xfrm>
            <a:off x="2348407" y="1545210"/>
            <a:ext cx="4447185" cy="15570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latin typeface="微软雅黑" panose="020B0503020204020204" pitchFamily="34" charset="-122"/>
                <a:ea typeface="微软雅黑" panose="020B0503020204020204" pitchFamily="34" charset="-122"/>
              </a:rPr>
              <a:t>项目源码 </a:t>
            </a:r>
            <a:r>
              <a:rPr lang="en-US" altLang="zh-CN" dirty="0">
                <a:latin typeface="微软雅黑" panose="020B0503020204020204" pitchFamily="34" charset="-122"/>
                <a:ea typeface="微软雅黑" panose="020B0503020204020204" pitchFamily="34" charset="-122"/>
              </a:rPr>
              <a:t>GitHub </a:t>
            </a:r>
            <a:r>
              <a:rPr lang="zh-CN" altLang="en-US" dirty="0">
                <a:latin typeface="微软雅黑" panose="020B0503020204020204" pitchFamily="34" charset="-122"/>
                <a:ea typeface="微软雅黑" panose="020B0503020204020204" pitchFamily="34" charset="-122"/>
              </a:rPr>
              <a:t>仓库地址：</a:t>
            </a:r>
            <a:r>
              <a:rPr lang="zh-CN" altLang="en-US" dirty="0">
                <a:latin typeface="微软雅黑" panose="020B0503020204020204" pitchFamily="34" charset="-122"/>
                <a:ea typeface="微软雅黑" panose="020B0503020204020204" pitchFamily="34" charset="-122"/>
                <a:hlinkClick r:id="rId3"/>
              </a:rPr>
              <a:t>https://github.com/pilgrimlyieu/Bloomink</a:t>
            </a:r>
            <a:endParaRPr lang="en-US" altLang="zh-CN" dirty="0">
              <a:latin typeface="微软雅黑" panose="020B0503020204020204" pitchFamily="34" charset="-122"/>
              <a:ea typeface="微软雅黑" panose="020B0503020204020204" pitchFamily="34" charset="-122"/>
            </a:endParaRPr>
          </a:p>
          <a:p>
            <a:pPr marL="0" lvl="0" indent="0" algn="ctr" rtl="0">
              <a:spcBef>
                <a:spcPts val="0"/>
              </a:spcBef>
              <a:spcAft>
                <a:spcPts val="0"/>
              </a:spcAft>
              <a:buNone/>
            </a:pPr>
            <a:r>
              <a:rPr lang="zh-CN" altLang="en-US" dirty="0">
                <a:latin typeface="微软雅黑" panose="020B0503020204020204" pitchFamily="34" charset="-122"/>
                <a:ea typeface="微软雅黑" panose="020B0503020204020204" pitchFamily="34" charset="-122"/>
              </a:rPr>
              <a:t>在线预览地址（功能不完整版）：</a:t>
            </a:r>
            <a:endParaRPr lang="en-US" altLang="zh-CN" dirty="0">
              <a:latin typeface="微软雅黑" panose="020B0503020204020204" pitchFamily="34" charset="-122"/>
              <a:ea typeface="微软雅黑" panose="020B0503020204020204" pitchFamily="34" charset="-122"/>
            </a:endParaRPr>
          </a:p>
          <a:p>
            <a:pPr marL="0" lvl="0" indent="0" algn="ctr" rtl="0">
              <a:spcBef>
                <a:spcPts val="0"/>
              </a:spcBef>
              <a:spcAft>
                <a:spcPts val="0"/>
              </a:spcAft>
              <a:buNone/>
            </a:pPr>
            <a:r>
              <a:rPr lang="en-US" altLang="zh-CN" dirty="0">
                <a:latin typeface="微软雅黑" panose="020B0503020204020204" pitchFamily="34" charset="-122"/>
                <a:ea typeface="微软雅黑" panose="020B0503020204020204" pitchFamily="34" charset="-122"/>
              </a:rPr>
              <a:t>https://pilgrimlyieu.github.io/Bloomink </a:t>
            </a:r>
          </a:p>
          <a:p>
            <a:pPr marL="0" lvl="0" indent="0" algn="ctr" rtl="0">
              <a:spcBef>
                <a:spcPts val="0"/>
              </a:spcBef>
              <a:spcAft>
                <a:spcPts val="0"/>
              </a:spcAft>
              <a:buNone/>
            </a:pPr>
            <a:endParaRPr lang="zh-CN" altLang="en-GB" dirty="0">
              <a:latin typeface="微软雅黑" panose="020B0503020204020204" pitchFamily="34" charset="-122"/>
              <a:ea typeface="微软雅黑" panose="020B0503020204020204" pitchFamily="34" charset="-122"/>
            </a:endParaRPr>
          </a:p>
          <a:p>
            <a:pPr marL="0" lvl="0" indent="0" algn="ctr" rtl="0">
              <a:spcBef>
                <a:spcPts val="0"/>
              </a:spcBef>
              <a:spcAft>
                <a:spcPts val="0"/>
              </a:spcAft>
              <a:buNone/>
            </a:pPr>
            <a:endParaRPr lang="zh-CN" altLang="en-GB" dirty="0">
              <a:latin typeface="微软雅黑" panose="020B0503020204020204" pitchFamily="34" charset="-122"/>
              <a:ea typeface="微软雅黑" panose="020B0503020204020204" pitchFamily="34" charset="-122"/>
            </a:endParaRPr>
          </a:p>
          <a:p>
            <a:pPr marL="0" lvl="0" indent="0" algn="ctr" rtl="0">
              <a:spcBef>
                <a:spcPts val="0"/>
              </a:spcBef>
              <a:spcAft>
                <a:spcPts val="0"/>
              </a:spcAft>
              <a:buNone/>
            </a:pPr>
            <a:r>
              <a:rPr lang="zh-CN" altLang="en-GB" dirty="0">
                <a:latin typeface="微软雅黑" panose="020B0503020204020204" pitchFamily="34" charset="-122"/>
                <a:ea typeface="微软雅黑" panose="020B0503020204020204" pitchFamily="34" charset="-122"/>
              </a:rPr>
              <a:t>答辩</a:t>
            </a:r>
            <a:r>
              <a:rPr lang="en-US" altLang="zh-CN" dirty="0">
                <a:latin typeface="微软雅黑" panose="020B0503020204020204" pitchFamily="34" charset="-122"/>
                <a:ea typeface="微软雅黑" panose="020B0503020204020204" pitchFamily="34" charset="-122"/>
              </a:rPr>
              <a:t>PPT</a:t>
            </a:r>
            <a:r>
              <a:rPr lang="zh-CN" altLang="en-US">
                <a:latin typeface="微软雅黑" panose="020B0503020204020204" pitchFamily="34" charset="-122"/>
                <a:ea typeface="微软雅黑" panose="020B0503020204020204" pitchFamily="34" charset="-122"/>
              </a:rPr>
              <a:t>制作：</a:t>
            </a:r>
            <a:r>
              <a:rPr lang="en-US" altLang="zh-CN">
                <a:latin typeface="微软雅黑" panose="020B0503020204020204" pitchFamily="34" charset="-122"/>
                <a:ea typeface="微软雅黑" panose="020B0503020204020204" pitchFamily="34" charset="-122"/>
              </a:rPr>
              <a:t>t0mo0n</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PilgrimLyieu</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44"/>
          <p:cNvSpPr txBox="1">
            <a:spLocks noGrp="1"/>
          </p:cNvSpPr>
          <p:nvPr>
            <p:ph type="title"/>
          </p:nvPr>
        </p:nvSpPr>
        <p:spPr>
          <a:xfrm>
            <a:off x="1781810" y="375285"/>
            <a:ext cx="3531870" cy="8032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GB" sz="3200" dirty="0">
                <a:latin typeface="方正姚体" panose="02010601030101010101" charset="-122"/>
                <a:ea typeface="方正姚体" panose="02010601030101010101" charset="-122"/>
              </a:rPr>
              <a:t>背景介绍</a:t>
            </a:r>
          </a:p>
        </p:txBody>
      </p:sp>
      <p:sp>
        <p:nvSpPr>
          <p:cNvPr id="855" name="Google Shape;855;p44"/>
          <p:cNvSpPr txBox="1">
            <a:spLocks noGrp="1"/>
          </p:cNvSpPr>
          <p:nvPr>
            <p:ph type="subTitle" idx="1"/>
          </p:nvPr>
        </p:nvSpPr>
        <p:spPr>
          <a:xfrm>
            <a:off x="1321435" y="1463040"/>
            <a:ext cx="5683885" cy="29000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Microsoft YaHei" panose="020B0503020204020204" pitchFamily="34" charset="-122"/>
                <a:ea typeface="Microsoft YaHei" panose="020B0503020204020204" pitchFamily="34" charset="-122"/>
              </a:rPr>
              <a:t>科技发展日新月异，各种突破人们想象力的产品层出不穷。同时中华传统文化博大精深，历史悠久。尤其是</a:t>
            </a:r>
            <a:r>
              <a:rPr lang="en-GB" b="1" dirty="0">
                <a:latin typeface="Microsoft YaHei" panose="020B0503020204020204" pitchFamily="34" charset="-122"/>
                <a:ea typeface="Microsoft YaHei" panose="020B0503020204020204" pitchFamily="34" charset="-122"/>
              </a:rPr>
              <a:t>诗词</a:t>
            </a:r>
            <a:r>
              <a:rPr lang="en-GB" dirty="0">
                <a:latin typeface="Microsoft YaHei" panose="020B0503020204020204" pitchFamily="34" charset="-122"/>
                <a:ea typeface="Microsoft YaHei" panose="020B0503020204020204" pitchFamily="34" charset="-122"/>
              </a:rPr>
              <a:t>，更是当中的瑰宝，</a:t>
            </a:r>
            <a:r>
              <a:rPr lang="en-GB" dirty="0">
                <a:latin typeface="Microsoft YaHei" panose="020B0503020204020204" pitchFamily="34" charset="-122"/>
                <a:ea typeface="Microsoft YaHei" panose="020B0503020204020204" pitchFamily="34" charset="-122"/>
                <a:cs typeface="Andika" panose="02010600030101010101" charset="0"/>
              </a:rPr>
              <a:t>是文艺创作中的重要组成部分</a:t>
            </a:r>
            <a:r>
              <a:rPr lang="en-GB" dirty="0">
                <a:latin typeface="Microsoft YaHei" panose="020B0503020204020204" pitchFamily="34" charset="-122"/>
                <a:ea typeface="Microsoft YaHei" panose="020B0503020204020204" pitchFamily="34" charset="-122"/>
              </a:rPr>
              <a:t>。</a:t>
            </a:r>
          </a:p>
          <a:p>
            <a:pPr marL="0" lvl="0" indent="0" algn="l" rtl="0">
              <a:spcBef>
                <a:spcPts val="0"/>
              </a:spcBef>
              <a:spcAft>
                <a:spcPts val="0"/>
              </a:spcAft>
              <a:buNone/>
            </a:pPr>
            <a:endParaRPr lang="en-GB"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r>
              <a:rPr lang="en-GB" dirty="0">
                <a:latin typeface="Microsoft YaHei" panose="020B0503020204020204" pitchFamily="34" charset="-122"/>
                <a:ea typeface="Microsoft YaHei" panose="020B0503020204020204" pitchFamily="34" charset="-122"/>
              </a:rPr>
              <a:t>然而科学技术的高歌猛进并没有在同时带动中华优秀传统文化方面的高速发展。我们小组希望借助现代科技手段，结合我们现有的知识储备，探索科技在文化领域的创新应用，从而推动文化的发展与传播，使得传统文</a:t>
            </a:r>
            <a:r>
              <a:rPr lang="zh-CN" altLang="en-GB" dirty="0">
                <a:latin typeface="Microsoft YaHei" panose="020B0503020204020204" pitchFamily="34" charset="-122"/>
                <a:ea typeface="Microsoft YaHei" panose="020B0503020204020204" pitchFamily="34" charset="-122"/>
              </a:rPr>
              <a:t>化</a:t>
            </a:r>
            <a:r>
              <a:rPr lang="en-GB" dirty="0" err="1">
                <a:latin typeface="Microsoft YaHei" panose="020B0503020204020204" pitchFamily="34" charset="-122"/>
                <a:ea typeface="Microsoft YaHei" panose="020B0503020204020204" pitchFamily="34" charset="-122"/>
              </a:rPr>
              <a:t>能够更好地传承和发扬</a:t>
            </a:r>
            <a:r>
              <a:rPr lang="en-GB" dirty="0">
                <a:latin typeface="Microsoft YaHei" panose="020B0503020204020204" pitchFamily="34" charset="-122"/>
                <a:ea typeface="Microsoft YaHei" panose="020B0503020204020204" pitchFamily="34" charset="-122"/>
              </a:rPr>
              <a:t>。</a:t>
            </a:r>
          </a:p>
        </p:txBody>
      </p:sp>
      <p:sp>
        <p:nvSpPr>
          <p:cNvPr id="2" name="Google Shape;855;p44">
            <a:extLst>
              <a:ext uri="{FF2B5EF4-FFF2-40B4-BE49-F238E27FC236}">
                <a16:creationId xmlns:a16="http://schemas.microsoft.com/office/drawing/2014/main" id="{884D52C9-EC2F-E4D5-FA1D-84E234C4FB07}"/>
              </a:ext>
            </a:extLst>
          </p:cNvPr>
          <p:cNvSpPr txBox="1">
            <a:spLocks/>
          </p:cNvSpPr>
          <p:nvPr/>
        </p:nvSpPr>
        <p:spPr>
          <a:xfrm>
            <a:off x="1781810" y="4572001"/>
            <a:ext cx="5339137" cy="57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ndika" panose="02000000000000000000"/>
              <a:buNone/>
              <a:defRPr sz="1600" b="0" i="0" u="none" strike="noStrike" cap="none">
                <a:solidFill>
                  <a:schemeClr val="dk1"/>
                </a:solidFill>
                <a:latin typeface="Andika" panose="02000000000000000000"/>
                <a:ea typeface="Andika" panose="02000000000000000000"/>
                <a:cs typeface="Andika" panose="02000000000000000000"/>
                <a:sym typeface="Andika" panose="02000000000000000000"/>
              </a:defRPr>
            </a:lvl1pPr>
            <a:lvl2pPr marL="914400" marR="0" lvl="1"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2pPr>
            <a:lvl3pPr marL="1371600" marR="0" lvl="2"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3pPr>
            <a:lvl4pPr marL="1828800" marR="0" lvl="3"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4pPr>
            <a:lvl5pPr marL="2286000" marR="0" lvl="4"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5pPr>
            <a:lvl6pPr marL="2743200" marR="0" lvl="5"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6pPr>
            <a:lvl7pPr marL="3200400" marR="0" lvl="6"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7pPr>
            <a:lvl8pPr marL="3657600" marR="0" lvl="7"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8pPr>
            <a:lvl9pPr marL="4114800" marR="0" lvl="8"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9pPr>
          </a:lstStyle>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可以在 </a:t>
            </a:r>
            <a:r>
              <a:rPr lang="en-US" altLang="zh-CN" sz="1100" dirty="0">
                <a:solidFill>
                  <a:srgbClr val="FF0000"/>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https://pilgrimlyieu.github.io/Bloomink</a:t>
            </a:r>
            <a:r>
              <a:rPr lang="en-US" altLang="zh-CN" sz="1100" dirty="0">
                <a:solidFill>
                  <a:srgbClr val="FF0000"/>
                </a:solidFill>
                <a:latin typeface="Microsoft YaHei" panose="020B0503020204020204" pitchFamily="34" charset="-122"/>
                <a:ea typeface="Microsoft YaHei" panose="020B0503020204020204" pitchFamily="34" charset="-122"/>
              </a:rPr>
              <a:t> </a:t>
            </a:r>
            <a:r>
              <a:rPr lang="zh-CN" altLang="en-US" sz="1100" dirty="0">
                <a:solidFill>
                  <a:srgbClr val="FF0000"/>
                </a:solidFill>
                <a:latin typeface="Microsoft YaHei" panose="020B0503020204020204" pitchFamily="34" charset="-122"/>
                <a:ea typeface="Microsoft YaHei" panose="020B0503020204020204" pitchFamily="34" charset="-122"/>
              </a:rPr>
              <a:t>跟随我们的演示一起体验</a:t>
            </a:r>
            <a:endParaRPr lang="en-US" altLang="zh-CN" sz="1100" dirty="0">
              <a:solidFill>
                <a:srgbClr val="FF0000"/>
              </a:solidFill>
              <a:latin typeface="Microsoft YaHei" panose="020B0503020204020204" pitchFamily="34" charset="-122"/>
              <a:ea typeface="Microsoft YaHei" panose="020B0503020204020204" pitchFamily="34" charset="-122"/>
            </a:endParaRPr>
          </a:p>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（由于 </a:t>
            </a:r>
            <a:r>
              <a:rPr lang="en-US" altLang="zh-CN" sz="1100" dirty="0">
                <a:solidFill>
                  <a:srgbClr val="FF0000"/>
                </a:solidFill>
                <a:latin typeface="Microsoft YaHei" panose="020B0503020204020204" pitchFamily="34" charset="-122"/>
                <a:ea typeface="Microsoft YaHei" panose="020B0503020204020204" pitchFamily="34" charset="-122"/>
              </a:rPr>
              <a:t>CORS </a:t>
            </a:r>
            <a:r>
              <a:rPr lang="zh-CN" altLang="en-US" sz="1100" dirty="0">
                <a:solidFill>
                  <a:srgbClr val="FF0000"/>
                </a:solidFill>
                <a:latin typeface="Microsoft YaHei" panose="020B0503020204020204" pitchFamily="34" charset="-122"/>
                <a:ea typeface="Microsoft YaHei" panose="020B0503020204020204" pitchFamily="34" charset="-122"/>
              </a:rPr>
              <a:t>跨域问题，部署在 </a:t>
            </a:r>
            <a:r>
              <a:rPr lang="en-US" altLang="zh-CN" sz="1100" dirty="0">
                <a:solidFill>
                  <a:srgbClr val="FF0000"/>
                </a:solidFill>
                <a:latin typeface="Microsoft YaHei" panose="020B0503020204020204" pitchFamily="34" charset="-122"/>
                <a:ea typeface="Microsoft YaHei" panose="020B0503020204020204" pitchFamily="34" charset="-122"/>
              </a:rPr>
              <a:t>GitHub Pages </a:t>
            </a:r>
            <a:r>
              <a:rPr lang="zh-CN" altLang="en-US" sz="1100" dirty="0">
                <a:solidFill>
                  <a:srgbClr val="FF0000"/>
                </a:solidFill>
                <a:latin typeface="Microsoft YaHei" panose="020B0503020204020204" pitchFamily="34" charset="-122"/>
                <a:ea typeface="Microsoft YaHei" panose="020B0503020204020204" pitchFamily="34" charset="-122"/>
              </a:rPr>
              <a:t>的版本有部分功能暂无法使用）</a:t>
            </a:r>
            <a:r>
              <a:rPr lang="en-US" altLang="zh-CN" sz="1100" dirty="0">
                <a:solidFill>
                  <a:srgbClr val="FF0000"/>
                </a:solidFill>
                <a:latin typeface="Microsoft YaHei" panose="020B0503020204020204" pitchFamily="34" charset="-122"/>
                <a:ea typeface="Microsoft YaHei" panose="020B0503020204020204" pitchFamily="34" charset="-122"/>
              </a:rPr>
              <a:t> </a:t>
            </a:r>
            <a:endParaRPr lang="en-GB" altLang="zh-CN" sz="1100" dirty="0">
              <a:solidFill>
                <a:srgbClr val="FF0000"/>
              </a:solidFill>
              <a:latin typeface="Microsoft YaHei" panose="020B0503020204020204" pitchFamily="34" charset="-122"/>
              <a:ea typeface="Microsoft YaHei" panose="020B0503020204020204" pitchFamily="34" charset="-122"/>
            </a:endParaRPr>
          </a:p>
          <a:p>
            <a:pPr marL="0" indent="0" algn="l"/>
            <a:endParaRPr lang="en-US" altLang="zh-CN" sz="1100" dirty="0">
              <a:solidFill>
                <a:srgbClr val="FF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46"/>
          <p:cNvSpPr txBox="1">
            <a:spLocks noGrp="1"/>
          </p:cNvSpPr>
          <p:nvPr>
            <p:ph type="title"/>
          </p:nvPr>
        </p:nvSpPr>
        <p:spPr>
          <a:xfrm>
            <a:off x="805180" y="525145"/>
            <a:ext cx="7418070" cy="790575"/>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zh-CN" altLang="en-GB" sz="3600" dirty="0">
                <a:latin typeface="方正姚体" panose="02010601030101010101" charset="-122"/>
                <a:ea typeface="方正姚体" panose="02010601030101010101" charset="-122"/>
              </a:rPr>
              <a:t>设计理念</a:t>
            </a:r>
          </a:p>
        </p:txBody>
      </p:sp>
      <p:sp>
        <p:nvSpPr>
          <p:cNvPr id="868" name="Google Shape;868;p46"/>
          <p:cNvSpPr txBox="1">
            <a:spLocks noGrp="1"/>
          </p:cNvSpPr>
          <p:nvPr>
            <p:ph type="body" idx="1"/>
          </p:nvPr>
        </p:nvSpPr>
        <p:spPr>
          <a:xfrm>
            <a:off x="2007235" y="1477645"/>
            <a:ext cx="5014595" cy="3441700"/>
          </a:xfrm>
          <a:prstGeom prst="rect">
            <a:avLst/>
          </a:prstGeom>
        </p:spPr>
        <p:txBody>
          <a:bodyPr spcFirstLastPara="1" wrap="square" lIns="91425" tIns="91425" rIns="91425" bIns="91425" anchor="t" anchorCtr="0">
            <a:noAutofit/>
          </a:bodyPr>
          <a:lstStyle/>
          <a:p>
            <a:pPr marL="285750" lvl="0" indent="-285750" algn="l" rtl="0">
              <a:spcBef>
                <a:spcPts val="300"/>
              </a:spcBef>
              <a:spcAft>
                <a:spcPts val="0"/>
              </a:spcAft>
              <a:buClr>
                <a:schemeClr val="dk1"/>
              </a:buClr>
              <a:buSzPts val="1100"/>
            </a:pPr>
            <a:r>
              <a:rPr lang="zh-CN" altLang="en-GB" sz="1600" dirty="0">
                <a:latin typeface="Microsoft YaHei" panose="020B0503020204020204" pitchFamily="34" charset="-122"/>
                <a:ea typeface="Microsoft YaHei" panose="020B0503020204020204" pitchFamily="34" charset="-122"/>
              </a:rPr>
              <a:t>语言文字是文化传播的重要载体，也是我们表达自身情绪感知最常用的方式。因此，我们希望设计一款</a:t>
            </a:r>
            <a:r>
              <a:rPr lang="zh-CN" altLang="en-GB" sz="1600" dirty="0">
                <a:solidFill>
                  <a:srgbClr val="FF0000"/>
                </a:solidFill>
                <a:latin typeface="Microsoft YaHei" panose="020B0503020204020204" pitchFamily="34" charset="-122"/>
                <a:ea typeface="Microsoft YaHei" panose="020B0503020204020204" pitchFamily="34" charset="-122"/>
              </a:rPr>
              <a:t>辅助用户进行文字创作的工具</a:t>
            </a:r>
            <a:r>
              <a:rPr lang="zh-CN" altLang="en-GB" sz="1600" dirty="0">
                <a:latin typeface="Microsoft YaHei" panose="020B0503020204020204" pitchFamily="34" charset="-122"/>
                <a:ea typeface="Microsoft YaHei" panose="020B0503020204020204" pitchFamily="34" charset="-122"/>
              </a:rPr>
              <a:t>。</a:t>
            </a:r>
          </a:p>
          <a:p>
            <a:pPr marL="285750" lvl="0" indent="-285750" algn="l" rtl="0">
              <a:spcBef>
                <a:spcPts val="300"/>
              </a:spcBef>
              <a:spcAft>
                <a:spcPts val="0"/>
              </a:spcAft>
              <a:buClr>
                <a:schemeClr val="dk1"/>
              </a:buClr>
              <a:buSzPts val="1100"/>
            </a:pPr>
            <a:r>
              <a:rPr lang="zh-CN" altLang="en-US" sz="1600" dirty="0">
                <a:latin typeface="Microsoft YaHei" panose="020B0503020204020204" pitchFamily="34" charset="-122"/>
                <a:ea typeface="Microsoft YaHei" panose="020B0503020204020204" pitchFamily="34" charset="-122"/>
              </a:rPr>
              <a:t>因此，我们小组决定制作一款重点针对创作环节，辅以特殊的，能戳中用户痛点的产品。我们采用 </a:t>
            </a:r>
            <a:r>
              <a:rPr lang="en-US" altLang="zh-CN" sz="1600" dirty="0">
                <a:latin typeface="Microsoft YaHei" panose="020B0503020204020204" pitchFamily="34" charset="-122"/>
                <a:ea typeface="Microsoft YaHei" panose="020B0503020204020204" pitchFamily="34" charset="-122"/>
              </a:rPr>
              <a:t>Markdown </a:t>
            </a:r>
            <a:r>
              <a:rPr lang="zh-CN" altLang="en-US" sz="1600" dirty="0">
                <a:latin typeface="Microsoft YaHei" panose="020B0503020204020204" pitchFamily="34" charset="-122"/>
                <a:ea typeface="Microsoft YaHei" panose="020B0503020204020204" pitchFamily="34" charset="-122"/>
              </a:rPr>
              <a:t>编辑器，加入了 </a:t>
            </a:r>
            <a:r>
              <a:rPr lang="en-US" altLang="zh-CN" sz="1600" dirty="0">
                <a:latin typeface="Microsoft YaHei" panose="020B0503020204020204" pitchFamily="34" charset="-122"/>
                <a:ea typeface="Microsoft YaHei" panose="020B0503020204020204" pitchFamily="34" charset="-122"/>
              </a:rPr>
              <a:t>AI </a:t>
            </a:r>
            <a:r>
              <a:rPr lang="zh-CN" altLang="en-US" sz="1600" dirty="0">
                <a:latin typeface="Microsoft YaHei" panose="020B0503020204020204" pitchFamily="34" charset="-122"/>
                <a:ea typeface="Microsoft YaHei" panose="020B0503020204020204" pitchFamily="34" charset="-122"/>
              </a:rPr>
              <a:t>功能与文化库等进行辅助创作、</a:t>
            </a:r>
            <a:r>
              <a:rPr lang="en-US" altLang="zh-CN" sz="1600" dirty="0">
                <a:latin typeface="Microsoft YaHei" panose="020B0503020204020204" pitchFamily="34" charset="-122"/>
                <a:ea typeface="Microsoft YaHei" panose="020B0503020204020204" pitchFamily="34" charset="-122"/>
              </a:rPr>
              <a:t>OCR </a:t>
            </a:r>
            <a:r>
              <a:rPr lang="zh-CN" altLang="en-US" sz="1600" dirty="0">
                <a:latin typeface="Microsoft YaHei" panose="020B0503020204020204" pitchFamily="34" charset="-122"/>
                <a:ea typeface="Microsoft YaHei" panose="020B0503020204020204" pitchFamily="34" charset="-122"/>
              </a:rPr>
              <a:t>来图文转换，同时，为了丰富用户体验，我们加入了随机诗词介绍和一些小游戏。</a:t>
            </a:r>
          </a:p>
        </p:txBody>
      </p:sp>
      <p:sp>
        <p:nvSpPr>
          <p:cNvPr id="4" name="Google Shape;855;p44">
            <a:extLst>
              <a:ext uri="{FF2B5EF4-FFF2-40B4-BE49-F238E27FC236}">
                <a16:creationId xmlns:a16="http://schemas.microsoft.com/office/drawing/2014/main" id="{4FF1048C-D899-1907-8333-90C1CD54A770}"/>
              </a:ext>
            </a:extLst>
          </p:cNvPr>
          <p:cNvSpPr txBox="1">
            <a:spLocks/>
          </p:cNvSpPr>
          <p:nvPr/>
        </p:nvSpPr>
        <p:spPr>
          <a:xfrm>
            <a:off x="1781810" y="4572001"/>
            <a:ext cx="5339137" cy="57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ndika" panose="02000000000000000000"/>
              <a:buNone/>
              <a:defRPr sz="1600" b="0" i="0" u="none" strike="noStrike" cap="none">
                <a:solidFill>
                  <a:schemeClr val="dk1"/>
                </a:solidFill>
                <a:latin typeface="Andika" panose="02000000000000000000"/>
                <a:ea typeface="Andika" panose="02000000000000000000"/>
                <a:cs typeface="Andika" panose="02000000000000000000"/>
                <a:sym typeface="Andika" panose="02000000000000000000"/>
              </a:defRPr>
            </a:lvl1pPr>
            <a:lvl2pPr marL="914400" marR="0" lvl="1"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2pPr>
            <a:lvl3pPr marL="1371600" marR="0" lvl="2"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3pPr>
            <a:lvl4pPr marL="1828800" marR="0" lvl="3"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4pPr>
            <a:lvl5pPr marL="2286000" marR="0" lvl="4"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5pPr>
            <a:lvl6pPr marL="2743200" marR="0" lvl="5"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6pPr>
            <a:lvl7pPr marL="3200400" marR="0" lvl="6"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7pPr>
            <a:lvl8pPr marL="3657600" marR="0" lvl="7"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8pPr>
            <a:lvl9pPr marL="4114800" marR="0" lvl="8"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9pPr>
          </a:lstStyle>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可以在 </a:t>
            </a:r>
            <a:r>
              <a:rPr lang="en-US" altLang="zh-CN" sz="1100" dirty="0">
                <a:solidFill>
                  <a:srgbClr val="FF0000"/>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https://pilgrimlyieu.github.io/Bloomink</a:t>
            </a:r>
            <a:r>
              <a:rPr lang="en-US" altLang="zh-CN" sz="1100" dirty="0">
                <a:solidFill>
                  <a:srgbClr val="FF0000"/>
                </a:solidFill>
                <a:latin typeface="Microsoft YaHei" panose="020B0503020204020204" pitchFamily="34" charset="-122"/>
                <a:ea typeface="Microsoft YaHei" panose="020B0503020204020204" pitchFamily="34" charset="-122"/>
              </a:rPr>
              <a:t> </a:t>
            </a:r>
            <a:r>
              <a:rPr lang="zh-CN" altLang="en-US" sz="1100" dirty="0">
                <a:solidFill>
                  <a:srgbClr val="FF0000"/>
                </a:solidFill>
                <a:latin typeface="Microsoft YaHei" panose="020B0503020204020204" pitchFamily="34" charset="-122"/>
                <a:ea typeface="Microsoft YaHei" panose="020B0503020204020204" pitchFamily="34" charset="-122"/>
              </a:rPr>
              <a:t>跟随我们的演示一起体验</a:t>
            </a:r>
            <a:endParaRPr lang="en-US" altLang="zh-CN" sz="1100" dirty="0">
              <a:solidFill>
                <a:srgbClr val="FF0000"/>
              </a:solidFill>
              <a:latin typeface="Microsoft YaHei" panose="020B0503020204020204" pitchFamily="34" charset="-122"/>
              <a:ea typeface="Microsoft YaHei" panose="020B0503020204020204" pitchFamily="34" charset="-122"/>
            </a:endParaRPr>
          </a:p>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（由于 </a:t>
            </a:r>
            <a:r>
              <a:rPr lang="en-US" altLang="zh-CN" sz="1100" dirty="0">
                <a:solidFill>
                  <a:srgbClr val="FF0000"/>
                </a:solidFill>
                <a:latin typeface="Microsoft YaHei" panose="020B0503020204020204" pitchFamily="34" charset="-122"/>
                <a:ea typeface="Microsoft YaHei" panose="020B0503020204020204" pitchFamily="34" charset="-122"/>
              </a:rPr>
              <a:t>CORS </a:t>
            </a:r>
            <a:r>
              <a:rPr lang="zh-CN" altLang="en-US" sz="1100" dirty="0">
                <a:solidFill>
                  <a:srgbClr val="FF0000"/>
                </a:solidFill>
                <a:latin typeface="Microsoft YaHei" panose="020B0503020204020204" pitchFamily="34" charset="-122"/>
                <a:ea typeface="Microsoft YaHei" panose="020B0503020204020204" pitchFamily="34" charset="-122"/>
              </a:rPr>
              <a:t>跨域问题，部署在 </a:t>
            </a:r>
            <a:r>
              <a:rPr lang="en-US" altLang="zh-CN" sz="1100" dirty="0">
                <a:solidFill>
                  <a:srgbClr val="FF0000"/>
                </a:solidFill>
                <a:latin typeface="Microsoft YaHei" panose="020B0503020204020204" pitchFamily="34" charset="-122"/>
                <a:ea typeface="Microsoft YaHei" panose="020B0503020204020204" pitchFamily="34" charset="-122"/>
              </a:rPr>
              <a:t>GitHub Pages </a:t>
            </a:r>
            <a:r>
              <a:rPr lang="zh-CN" altLang="en-US" sz="1100" dirty="0">
                <a:solidFill>
                  <a:srgbClr val="FF0000"/>
                </a:solidFill>
                <a:latin typeface="Microsoft YaHei" panose="020B0503020204020204" pitchFamily="34" charset="-122"/>
                <a:ea typeface="Microsoft YaHei" panose="020B0503020204020204" pitchFamily="34" charset="-122"/>
              </a:rPr>
              <a:t>的版本有部分功能暂无法使用）</a:t>
            </a:r>
            <a:r>
              <a:rPr lang="en-US" altLang="zh-CN" sz="1100" dirty="0">
                <a:solidFill>
                  <a:srgbClr val="FF0000"/>
                </a:solidFill>
                <a:latin typeface="Microsoft YaHei" panose="020B0503020204020204" pitchFamily="34" charset="-122"/>
                <a:ea typeface="Microsoft YaHei" panose="020B0503020204020204" pitchFamily="34" charset="-122"/>
              </a:rPr>
              <a:t> </a:t>
            </a:r>
            <a:endParaRPr lang="en-GB" altLang="zh-CN" sz="1100" dirty="0">
              <a:solidFill>
                <a:srgbClr val="FF0000"/>
              </a:solidFill>
              <a:latin typeface="Microsoft YaHei" panose="020B0503020204020204" pitchFamily="34" charset="-122"/>
              <a:ea typeface="Microsoft YaHei" panose="020B0503020204020204" pitchFamily="34" charset="-122"/>
            </a:endParaRPr>
          </a:p>
          <a:p>
            <a:pPr marL="0" indent="0" algn="l"/>
            <a:endParaRPr lang="en-US" altLang="zh-CN" sz="1100" dirty="0">
              <a:solidFill>
                <a:srgbClr val="FF0000"/>
              </a:solidFill>
              <a:latin typeface="Microsoft YaHei" panose="020B0503020204020204" pitchFamily="34" charset="-122"/>
              <a:ea typeface="Microsoft YaHei"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pic>
        <p:nvPicPr>
          <p:cNvPr id="4" name="图片 3" descr="图形用户界面, 文本, 应用程序&#10;&#10;描述已自动生成">
            <a:extLst>
              <a:ext uri="{FF2B5EF4-FFF2-40B4-BE49-F238E27FC236}">
                <a16:creationId xmlns:a16="http://schemas.microsoft.com/office/drawing/2014/main" id="{F3A06C41-8EB3-0DCD-9DA7-502A14CDB7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35287"/>
            <a:ext cx="6537010" cy="3672925"/>
          </a:xfrm>
          <a:prstGeom prst="rect">
            <a:avLst/>
          </a:prstGeom>
        </p:spPr>
      </p:pic>
      <p:sp>
        <p:nvSpPr>
          <p:cNvPr id="1075" name="Google Shape;1075;p58"/>
          <p:cNvSpPr txBox="1">
            <a:spLocks noGrp="1"/>
          </p:cNvSpPr>
          <p:nvPr>
            <p:ph type="title"/>
          </p:nvPr>
        </p:nvSpPr>
        <p:spPr>
          <a:xfrm>
            <a:off x="6297856" y="735287"/>
            <a:ext cx="2527935" cy="87566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GB" sz="2800" dirty="0">
                <a:latin typeface="方正姚体" panose="02010601030101010101" charset="-122"/>
                <a:ea typeface="方正姚体" panose="02010601030101010101" charset="-122"/>
              </a:rPr>
              <a:t>产品简介</a:t>
            </a:r>
          </a:p>
        </p:txBody>
      </p:sp>
      <p:sp>
        <p:nvSpPr>
          <p:cNvPr id="1076" name="Google Shape;1076;p58"/>
          <p:cNvSpPr txBox="1">
            <a:spLocks noGrp="1"/>
          </p:cNvSpPr>
          <p:nvPr>
            <p:ph type="subTitle" idx="1"/>
          </p:nvPr>
        </p:nvSpPr>
        <p:spPr>
          <a:xfrm>
            <a:off x="6698438" y="1717894"/>
            <a:ext cx="2127353" cy="24101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600" b="1" dirty="0">
                <a:latin typeface="Microsoft YaHei" panose="020B0503020204020204" pitchFamily="34" charset="-122"/>
                <a:ea typeface="Microsoft YaHei" panose="020B0503020204020204" pitchFamily="34" charset="-122"/>
              </a:rPr>
              <a:t>春纷</a:t>
            </a:r>
            <a:r>
              <a:rPr lang="zh-CN" altLang="en-US" sz="1600" dirty="0">
                <a:latin typeface="Microsoft YaHei" panose="020B0503020204020204" pitchFamily="34" charset="-122"/>
                <a:ea typeface="Microsoft YaHei" panose="020B0503020204020204" pitchFamily="34" charset="-122"/>
              </a:rPr>
              <a:t>是一款专为文艺创作者打造的多功能 </a:t>
            </a:r>
            <a:r>
              <a:rPr lang="en-US" altLang="zh-CN" sz="1600" dirty="0">
                <a:latin typeface="Microsoft YaHei" panose="020B0503020204020204" pitchFamily="34" charset="-122"/>
                <a:ea typeface="Microsoft YaHei" panose="020B0503020204020204" pitchFamily="34" charset="-122"/>
              </a:rPr>
              <a:t>Markdown </a:t>
            </a:r>
            <a:r>
              <a:rPr lang="zh-CN" altLang="en-US" sz="1600" dirty="0">
                <a:latin typeface="Microsoft YaHei" panose="020B0503020204020204" pitchFamily="34" charset="-122"/>
                <a:ea typeface="Microsoft YaHei" panose="020B0503020204020204" pitchFamily="34" charset="-122"/>
              </a:rPr>
              <a:t>编辑器，融合了丰富的诗词文化资源和前沿技术，旨在成为您创作道路上的灵感源泉和得力助手。</a:t>
            </a:r>
            <a:endParaRPr lang="zh-CN" altLang="en-GB" sz="1600" dirty="0">
              <a:latin typeface="Microsoft YaHei" panose="020B0503020204020204" pitchFamily="34" charset="-122"/>
              <a:ea typeface="Microsoft YaHei" panose="020B0503020204020204" pitchFamily="34" charset="-122"/>
            </a:endParaRPr>
          </a:p>
        </p:txBody>
      </p:sp>
      <p:sp>
        <p:nvSpPr>
          <p:cNvPr id="5" name="Google Shape;855;p44">
            <a:extLst>
              <a:ext uri="{FF2B5EF4-FFF2-40B4-BE49-F238E27FC236}">
                <a16:creationId xmlns:a16="http://schemas.microsoft.com/office/drawing/2014/main" id="{A05F0652-27A5-FA08-0BE1-28E72A128E38}"/>
              </a:ext>
            </a:extLst>
          </p:cNvPr>
          <p:cNvSpPr txBox="1">
            <a:spLocks/>
          </p:cNvSpPr>
          <p:nvPr/>
        </p:nvSpPr>
        <p:spPr>
          <a:xfrm>
            <a:off x="1781810" y="4572001"/>
            <a:ext cx="5339137" cy="57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ndika" panose="02000000000000000000"/>
              <a:buNone/>
              <a:defRPr sz="1600" b="0" i="0" u="none" strike="noStrike" cap="none">
                <a:solidFill>
                  <a:schemeClr val="dk1"/>
                </a:solidFill>
                <a:latin typeface="Andika" panose="02000000000000000000"/>
                <a:ea typeface="Andika" panose="02000000000000000000"/>
                <a:cs typeface="Andika" panose="02000000000000000000"/>
                <a:sym typeface="Andika" panose="02000000000000000000"/>
              </a:defRPr>
            </a:lvl1pPr>
            <a:lvl2pPr marL="914400" marR="0" lvl="1"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2pPr>
            <a:lvl3pPr marL="1371600" marR="0" lvl="2"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3pPr>
            <a:lvl4pPr marL="1828800" marR="0" lvl="3"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4pPr>
            <a:lvl5pPr marL="2286000" marR="0" lvl="4"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5pPr>
            <a:lvl6pPr marL="2743200" marR="0" lvl="5"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6pPr>
            <a:lvl7pPr marL="3200400" marR="0" lvl="6"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7pPr>
            <a:lvl8pPr marL="3657600" marR="0" lvl="7"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8pPr>
            <a:lvl9pPr marL="4114800" marR="0" lvl="8" indent="-317500" algn="ctr" rtl="0">
              <a:lnSpc>
                <a:spcPct val="100000"/>
              </a:lnSpc>
              <a:spcBef>
                <a:spcPts val="0"/>
              </a:spcBef>
              <a:spcAft>
                <a:spcPts val="0"/>
              </a:spcAft>
              <a:buClr>
                <a:schemeClr val="dk1"/>
              </a:buClr>
              <a:buSzPts val="1400"/>
              <a:buFont typeface="Andika" panose="02000000000000000000"/>
              <a:buNone/>
              <a:defRPr sz="1400" b="0" i="0" u="none" strike="noStrike" cap="none">
                <a:solidFill>
                  <a:schemeClr val="dk1"/>
                </a:solidFill>
                <a:latin typeface="Andika" panose="02000000000000000000"/>
                <a:ea typeface="Andika" panose="02000000000000000000"/>
                <a:cs typeface="Andika" panose="02000000000000000000"/>
                <a:sym typeface="Andika" panose="02000000000000000000"/>
              </a:defRPr>
            </a:lvl9pPr>
          </a:lstStyle>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可以在 </a:t>
            </a:r>
            <a:r>
              <a:rPr lang="en-US" altLang="zh-CN" sz="1100" dirty="0">
                <a:solidFill>
                  <a:srgbClr val="FF0000"/>
                </a:solidFill>
                <a:latin typeface="Microsoft YaHei" panose="020B0503020204020204" pitchFamily="34" charset="-122"/>
                <a:ea typeface="Microsoft YaHei" panose="020B0503020204020204" pitchFamily="34" charset="-122"/>
                <a:hlinkClick r:id="rId4">
                  <a:extLst>
                    <a:ext uri="{A12FA001-AC4F-418D-AE19-62706E023703}">
                      <ahyp:hlinkClr xmlns:ahyp="http://schemas.microsoft.com/office/drawing/2018/hyperlinkcolor" val="tx"/>
                    </a:ext>
                  </a:extLst>
                </a:hlinkClick>
              </a:rPr>
              <a:t>https://pilgrimlyieu.github.io/Bloomink</a:t>
            </a:r>
            <a:r>
              <a:rPr lang="en-US" altLang="zh-CN" sz="1100" dirty="0">
                <a:solidFill>
                  <a:srgbClr val="FF0000"/>
                </a:solidFill>
                <a:latin typeface="Microsoft YaHei" panose="020B0503020204020204" pitchFamily="34" charset="-122"/>
                <a:ea typeface="Microsoft YaHei" panose="020B0503020204020204" pitchFamily="34" charset="-122"/>
              </a:rPr>
              <a:t> </a:t>
            </a:r>
            <a:r>
              <a:rPr lang="zh-CN" altLang="en-US" sz="1100" dirty="0">
                <a:solidFill>
                  <a:srgbClr val="FF0000"/>
                </a:solidFill>
                <a:latin typeface="Microsoft YaHei" panose="020B0503020204020204" pitchFamily="34" charset="-122"/>
                <a:ea typeface="Microsoft YaHei" panose="020B0503020204020204" pitchFamily="34" charset="-122"/>
              </a:rPr>
              <a:t>跟随我们的演示一起体验</a:t>
            </a:r>
            <a:endParaRPr lang="en-US" altLang="zh-CN" sz="1100" dirty="0">
              <a:solidFill>
                <a:srgbClr val="FF0000"/>
              </a:solidFill>
              <a:latin typeface="Microsoft YaHei" panose="020B0503020204020204" pitchFamily="34" charset="-122"/>
              <a:ea typeface="Microsoft YaHei" panose="020B0503020204020204" pitchFamily="34" charset="-122"/>
            </a:endParaRPr>
          </a:p>
          <a:p>
            <a:pPr marL="0" indent="0" algn="l"/>
            <a:r>
              <a:rPr lang="zh-CN" altLang="en-US" sz="1100" dirty="0">
                <a:solidFill>
                  <a:srgbClr val="FF0000"/>
                </a:solidFill>
                <a:latin typeface="Microsoft YaHei" panose="020B0503020204020204" pitchFamily="34" charset="-122"/>
                <a:ea typeface="Microsoft YaHei" panose="020B0503020204020204" pitchFamily="34" charset="-122"/>
              </a:rPr>
              <a:t>（由于 </a:t>
            </a:r>
            <a:r>
              <a:rPr lang="en-US" altLang="zh-CN" sz="1100" dirty="0">
                <a:solidFill>
                  <a:srgbClr val="FF0000"/>
                </a:solidFill>
                <a:latin typeface="Microsoft YaHei" panose="020B0503020204020204" pitchFamily="34" charset="-122"/>
                <a:ea typeface="Microsoft YaHei" panose="020B0503020204020204" pitchFamily="34" charset="-122"/>
              </a:rPr>
              <a:t>CORS </a:t>
            </a:r>
            <a:r>
              <a:rPr lang="zh-CN" altLang="en-US" sz="1100" dirty="0">
                <a:solidFill>
                  <a:srgbClr val="FF0000"/>
                </a:solidFill>
                <a:latin typeface="Microsoft YaHei" panose="020B0503020204020204" pitchFamily="34" charset="-122"/>
                <a:ea typeface="Microsoft YaHei" panose="020B0503020204020204" pitchFamily="34" charset="-122"/>
              </a:rPr>
              <a:t>跨域问题，部署在 </a:t>
            </a:r>
            <a:r>
              <a:rPr lang="en-US" altLang="zh-CN" sz="1100" dirty="0">
                <a:solidFill>
                  <a:srgbClr val="FF0000"/>
                </a:solidFill>
                <a:latin typeface="Microsoft YaHei" panose="020B0503020204020204" pitchFamily="34" charset="-122"/>
                <a:ea typeface="Microsoft YaHei" panose="020B0503020204020204" pitchFamily="34" charset="-122"/>
              </a:rPr>
              <a:t>GitHub Pages </a:t>
            </a:r>
            <a:r>
              <a:rPr lang="zh-CN" altLang="en-US" sz="1100" dirty="0">
                <a:solidFill>
                  <a:srgbClr val="FF0000"/>
                </a:solidFill>
                <a:latin typeface="Microsoft YaHei" panose="020B0503020204020204" pitchFamily="34" charset="-122"/>
                <a:ea typeface="Microsoft YaHei" panose="020B0503020204020204" pitchFamily="34" charset="-122"/>
              </a:rPr>
              <a:t>的版本有部分功能暂无法使用）</a:t>
            </a:r>
            <a:r>
              <a:rPr lang="en-US" altLang="zh-CN" sz="1100" dirty="0">
                <a:solidFill>
                  <a:srgbClr val="FF0000"/>
                </a:solidFill>
                <a:latin typeface="Microsoft YaHei" panose="020B0503020204020204" pitchFamily="34" charset="-122"/>
                <a:ea typeface="Microsoft YaHei" panose="020B0503020204020204" pitchFamily="34" charset="-122"/>
              </a:rPr>
              <a:t> </a:t>
            </a:r>
            <a:endParaRPr lang="en-GB" altLang="zh-CN" sz="1100">
              <a:solidFill>
                <a:srgbClr val="FF0000"/>
              </a:solidFill>
              <a:latin typeface="Microsoft YaHei" panose="020B0503020204020204" pitchFamily="34" charset="-122"/>
              <a:ea typeface="Microsoft YaHei" panose="020B0503020204020204" pitchFamily="34" charset="-122"/>
            </a:endParaRPr>
          </a:p>
          <a:p>
            <a:pPr marL="0" indent="0" algn="l"/>
            <a:endParaRPr lang="en-US" altLang="zh-CN" sz="1100" dirty="0">
              <a:solidFill>
                <a:srgbClr val="FF0000"/>
              </a:solidFill>
              <a:latin typeface="Microsoft YaHei" panose="020B0503020204020204" pitchFamily="34" charset="-122"/>
              <a:ea typeface="Microsoft YaHei" panose="020B0503020204020204" pitchFamily="34" charset="-122"/>
            </a:endParaRPr>
          </a:p>
        </p:txBody>
      </p:sp>
      <p:sp>
        <p:nvSpPr>
          <p:cNvPr id="2" name="箭头: 右 1">
            <a:extLst>
              <a:ext uri="{FF2B5EF4-FFF2-40B4-BE49-F238E27FC236}">
                <a16:creationId xmlns:a16="http://schemas.microsoft.com/office/drawing/2014/main" id="{AA7E521D-E313-C7A1-9FE4-FD0109FA62D9}"/>
              </a:ext>
            </a:extLst>
          </p:cNvPr>
          <p:cNvSpPr/>
          <p:nvPr/>
        </p:nvSpPr>
        <p:spPr>
          <a:xfrm rot="20499615">
            <a:off x="1609595" y="641641"/>
            <a:ext cx="1139187" cy="137905"/>
          </a:xfrm>
          <a:prstGeom prst="rightArrow">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50000"/>
                </a:schemeClr>
              </a:solidFill>
            </a:endParaRPr>
          </a:p>
        </p:txBody>
      </p:sp>
      <p:sp>
        <p:nvSpPr>
          <p:cNvPr id="3" name="文本框 2">
            <a:extLst>
              <a:ext uri="{FF2B5EF4-FFF2-40B4-BE49-F238E27FC236}">
                <a16:creationId xmlns:a16="http://schemas.microsoft.com/office/drawing/2014/main" id="{4BE7522B-9C57-D852-A806-B4DFF237BFD3}"/>
              </a:ext>
            </a:extLst>
          </p:cNvPr>
          <p:cNvSpPr txBox="1"/>
          <p:nvPr/>
        </p:nvSpPr>
        <p:spPr>
          <a:xfrm>
            <a:off x="2683601" y="320568"/>
            <a:ext cx="4556055" cy="307777"/>
          </a:xfrm>
          <a:prstGeom prst="rect">
            <a:avLst/>
          </a:prstGeom>
          <a:noFill/>
        </p:spPr>
        <p:txBody>
          <a:bodyPr wrap="none" rtlCol="0">
            <a:spAutoFit/>
          </a:bodyPr>
          <a:lstStyle/>
          <a:p>
            <a:r>
              <a:rPr lang="zh-CN" altLang="en-US" dirty="0">
                <a:solidFill>
                  <a:schemeClr val="bg2">
                    <a:lumMod val="50000"/>
                  </a:schemeClr>
                </a:solidFill>
              </a:rPr>
              <a:t>点击标题可以查看项目简介、背景理念以及名称内涵！</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3"/>
          <p:cNvSpPr txBox="1">
            <a:spLocks noGrp="1"/>
          </p:cNvSpPr>
          <p:nvPr>
            <p:ph type="title"/>
          </p:nvPr>
        </p:nvSpPr>
        <p:spPr>
          <a:xfrm>
            <a:off x="2038200" y="2261165"/>
            <a:ext cx="5067600" cy="6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gradFill>
                  <a:gsLst>
                    <a:gs pos="0">
                      <a:srgbClr val="14CD68"/>
                    </a:gs>
                    <a:gs pos="100000">
                      <a:srgbClr val="035C7D"/>
                    </a:gs>
                  </a:gsLst>
                  <a:lin scaled="0"/>
                </a:gradFill>
              </a:rPr>
              <a:t>功能</a:t>
            </a:r>
            <a:r>
              <a:rPr lang="zh-CN" altLang="en-GB" dirty="0">
                <a:gradFill>
                  <a:gsLst>
                    <a:gs pos="0">
                      <a:srgbClr val="14CD68"/>
                    </a:gs>
                    <a:gs pos="100000">
                      <a:srgbClr val="035C7D"/>
                    </a:gs>
                  </a:gsLst>
                  <a:lin scaled="0"/>
                </a:gradFill>
              </a:rPr>
              <a:t>展示</a:t>
            </a:r>
          </a:p>
        </p:txBody>
      </p:sp>
      <p:sp>
        <p:nvSpPr>
          <p:cNvPr id="848" name="Google Shape;848;p43"/>
          <p:cNvSpPr txBox="1">
            <a:spLocks noGrp="1"/>
          </p:cNvSpPr>
          <p:nvPr>
            <p:ph type="title" idx="2"/>
          </p:nvPr>
        </p:nvSpPr>
        <p:spPr>
          <a:xfrm>
            <a:off x="3590250" y="1064645"/>
            <a:ext cx="1963500" cy="13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gradFill>
                  <a:gsLst>
                    <a:gs pos="0">
                      <a:srgbClr val="E30000"/>
                    </a:gs>
                    <a:gs pos="100000">
                      <a:srgbClr val="760303"/>
                    </a:gs>
                  </a:gsLst>
                  <a:lin scaled="0"/>
                </a:gradFill>
              </a:rPr>
              <a:t>0</a:t>
            </a:r>
            <a:r>
              <a:rPr lang="en-US" altLang="en-GB" dirty="0">
                <a:gradFill>
                  <a:gsLst>
                    <a:gs pos="0">
                      <a:srgbClr val="E30000"/>
                    </a:gs>
                    <a:gs pos="100000">
                      <a:srgbClr val="760303"/>
                    </a:gs>
                  </a:gsLst>
                  <a:lin scaled="0"/>
                </a:gradFill>
              </a:rPr>
              <a:t>2</a:t>
            </a:r>
          </a:p>
        </p:txBody>
      </p:sp>
      <p:sp>
        <p:nvSpPr>
          <p:cNvPr id="849" name="Google Shape;849;p43"/>
          <p:cNvSpPr txBox="1">
            <a:spLocks noGrp="1"/>
          </p:cNvSpPr>
          <p:nvPr>
            <p:ph type="subTitle" idx="1"/>
          </p:nvPr>
        </p:nvSpPr>
        <p:spPr>
          <a:xfrm>
            <a:off x="895985" y="3161030"/>
            <a:ext cx="7352665" cy="86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主界面设计</a:t>
            </a:r>
            <a:r>
              <a:rPr lang="en-US" altLang="zh-CN"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  </a:t>
            </a:r>
            <a:r>
              <a:rPr lang="zh-CN" altLang="en-US"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编辑器</a:t>
            </a:r>
            <a:r>
              <a:rPr lang="en-US" altLang="zh-CN"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  </a:t>
            </a:r>
            <a:r>
              <a:rPr lang="zh-CN" altLang="en-US"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文化库</a:t>
            </a:r>
            <a:r>
              <a:rPr lang="en-US" altLang="zh-CN"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  </a:t>
            </a:r>
            <a:r>
              <a:rPr lang="zh-CN" altLang="en-US"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资料库</a:t>
            </a:r>
            <a:r>
              <a:rPr lang="en-US" altLang="zh-CN"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  </a:t>
            </a:r>
          </a:p>
          <a:p>
            <a:pPr marL="0" lvl="0" indent="0" algn="ctr" rtl="0">
              <a:spcBef>
                <a:spcPts val="0"/>
              </a:spcBef>
              <a:spcAft>
                <a:spcPts val="0"/>
              </a:spcAft>
              <a:buNone/>
            </a:pPr>
            <a:r>
              <a:rPr lang="en-US" altLang="zh-CN"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AI</a:t>
            </a:r>
            <a:r>
              <a:rPr lang="zh-CN" altLang="en-US"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组件</a:t>
            </a:r>
            <a:r>
              <a:rPr lang="en-US" altLang="zh-CN"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  OCR</a:t>
            </a:r>
            <a:r>
              <a:rPr lang="zh-CN" altLang="en-US"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组件</a:t>
            </a:r>
            <a:r>
              <a:rPr lang="en-US" altLang="zh-CN"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  </a:t>
            </a:r>
            <a:r>
              <a:rPr lang="zh-CN" altLang="en-US"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每诗</a:t>
            </a:r>
            <a:r>
              <a:rPr lang="en-US" altLang="zh-CN"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  </a:t>
            </a:r>
            <a:r>
              <a:rPr lang="zh-CN" altLang="en-US" sz="1800" dirty="0">
                <a:gradFill>
                  <a:gsLst>
                    <a:gs pos="0">
                      <a:srgbClr val="14CD68"/>
                    </a:gs>
                    <a:gs pos="100000">
                      <a:srgbClr val="035C7D"/>
                    </a:gs>
                  </a:gsLst>
                  <a:lin scaled="0"/>
                </a:gradFill>
                <a:latin typeface="微软雅黑" panose="020B0503020204020204" charset="-122"/>
                <a:ea typeface="微软雅黑" panose="020B0503020204020204" charset="-122"/>
                <a:cs typeface="微软雅黑" panose="020B0503020204020204" charset="-122"/>
                <a:sym typeface="+mn-ea"/>
              </a:rPr>
              <a:t>小游戏</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91080"/>
            <a:ext cx="2757170" cy="926465"/>
          </a:xfrm>
        </p:spPr>
        <p:txBody>
          <a:bodyPr/>
          <a:lstStyle/>
          <a:p>
            <a:r>
              <a:rPr lang="zh-CN" altLang="en-US" dirty="0">
                <a:latin typeface="方正姚体" panose="02010601030101010101" charset="-122"/>
                <a:ea typeface="方正姚体" panose="02010601030101010101" charset="-122"/>
              </a:rPr>
              <a:t>主页面设计</a:t>
            </a:r>
          </a:p>
        </p:txBody>
      </p:sp>
      <p:sp>
        <p:nvSpPr>
          <p:cNvPr id="6" name="文本框 5"/>
          <p:cNvSpPr txBox="1"/>
          <p:nvPr/>
        </p:nvSpPr>
        <p:spPr>
          <a:xfrm>
            <a:off x="213995" y="1917545"/>
            <a:ext cx="2329180" cy="1754326"/>
          </a:xfrm>
          <a:prstGeom prst="rect">
            <a:avLst/>
          </a:prstGeom>
          <a:noFill/>
        </p:spPr>
        <p:txBody>
          <a:bodyPr wrap="square" rtlCol="0">
            <a:spAutoFit/>
          </a:bodyPr>
          <a:lstStyle/>
          <a:p>
            <a:r>
              <a:rPr lang="zh-CN" altLang="en-US" sz="1800" dirty="0">
                <a:latin typeface="Microsoft YaHei" panose="020B0503020204020204" pitchFamily="34" charset="-122"/>
                <a:ea typeface="Microsoft YaHei" panose="020B0503020204020204" pitchFamily="34" charset="-122"/>
                <a:sym typeface="+mn-ea"/>
              </a:rPr>
              <a:t>主页面分为两块，一块是左侧的功能栏，另一块是编辑器，比例大约是 </a:t>
            </a:r>
            <a:r>
              <a:rPr lang="en-US" altLang="zh-CN" sz="1800" dirty="0">
                <a:latin typeface="Microsoft YaHei" panose="020B0503020204020204" pitchFamily="34" charset="-122"/>
                <a:ea typeface="Microsoft YaHei" panose="020B0503020204020204" pitchFamily="34" charset="-122"/>
                <a:sym typeface="+mn-ea"/>
              </a:rPr>
              <a:t>1:2</a:t>
            </a:r>
            <a:r>
              <a:rPr lang="zh-CN" altLang="en-US" sz="1800" dirty="0">
                <a:latin typeface="Microsoft YaHei" panose="020B0503020204020204" pitchFamily="34" charset="-122"/>
                <a:ea typeface="Microsoft YaHei" panose="020B0503020204020204" pitchFamily="34" charset="-122"/>
                <a:sym typeface="+mn-ea"/>
              </a:rPr>
              <a:t>。功能栏可以进行展开与折叠。</a:t>
            </a:r>
            <a:endParaRPr lang="zh-CN" altLang="en-US" sz="1800" dirty="0">
              <a:latin typeface="Microsoft YaHei" panose="020B0503020204020204" pitchFamily="34" charset="-122"/>
              <a:ea typeface="Microsoft YaHei" panose="020B0503020204020204" pitchFamily="34" charset="-122"/>
            </a:endParaRPr>
          </a:p>
        </p:txBody>
      </p:sp>
      <p:pic>
        <p:nvPicPr>
          <p:cNvPr id="14" name="图片 13">
            <a:extLst>
              <a:ext uri="{FF2B5EF4-FFF2-40B4-BE49-F238E27FC236}">
                <a16:creationId xmlns:a16="http://schemas.microsoft.com/office/drawing/2014/main" id="{C17004B1-8409-34B9-19FE-6282E0E0C0F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394393" y="618114"/>
            <a:ext cx="6749607" cy="3791175"/>
          </a:xfrm>
          <a:prstGeom prst="rect">
            <a:avLst/>
          </a:prstGeom>
        </p:spPr>
      </p:pic>
      <p:sp>
        <p:nvSpPr>
          <p:cNvPr id="3" name="箭头: 右 2">
            <a:extLst>
              <a:ext uri="{FF2B5EF4-FFF2-40B4-BE49-F238E27FC236}">
                <a16:creationId xmlns:a16="http://schemas.microsoft.com/office/drawing/2014/main" id="{7AC36BE6-FBDE-E941-4DA7-74D5597BA253}"/>
              </a:ext>
            </a:extLst>
          </p:cNvPr>
          <p:cNvSpPr/>
          <p:nvPr/>
        </p:nvSpPr>
        <p:spPr>
          <a:xfrm rot="20499615">
            <a:off x="2749935" y="420585"/>
            <a:ext cx="1139187" cy="137905"/>
          </a:xfrm>
          <a:prstGeom prst="rightArrow">
            <a:avLst/>
          </a:prstGeom>
          <a:solidFill>
            <a:schemeClr val="bg2">
              <a:lumMod val="75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lumMod val="50000"/>
                </a:schemeClr>
              </a:solidFill>
            </a:endParaRPr>
          </a:p>
        </p:txBody>
      </p:sp>
      <p:sp>
        <p:nvSpPr>
          <p:cNvPr id="4" name="文本框 3">
            <a:extLst>
              <a:ext uri="{FF2B5EF4-FFF2-40B4-BE49-F238E27FC236}">
                <a16:creationId xmlns:a16="http://schemas.microsoft.com/office/drawing/2014/main" id="{F719B9E5-61EB-3CB0-B646-C496DA8BC588}"/>
              </a:ext>
            </a:extLst>
          </p:cNvPr>
          <p:cNvSpPr txBox="1"/>
          <p:nvPr/>
        </p:nvSpPr>
        <p:spPr>
          <a:xfrm>
            <a:off x="3823941" y="99512"/>
            <a:ext cx="4556055" cy="307777"/>
          </a:xfrm>
          <a:prstGeom prst="rect">
            <a:avLst/>
          </a:prstGeom>
          <a:noFill/>
        </p:spPr>
        <p:txBody>
          <a:bodyPr wrap="none" rtlCol="0">
            <a:spAutoFit/>
          </a:bodyPr>
          <a:lstStyle/>
          <a:p>
            <a:r>
              <a:rPr lang="zh-CN" altLang="en-US" dirty="0">
                <a:solidFill>
                  <a:schemeClr val="bg2">
                    <a:lumMod val="50000"/>
                  </a:schemeClr>
                </a:solidFill>
              </a:rPr>
              <a:t>点击标题可以查看项目简介、背景理念以及名称内涵！</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81396" y="-51435"/>
            <a:ext cx="2737485" cy="885825"/>
          </a:xfrm>
        </p:spPr>
        <p:txBody>
          <a:bodyPr/>
          <a:lstStyle/>
          <a:p>
            <a:r>
              <a:rPr lang="zh-CN" altLang="en-US" dirty="0">
                <a:latin typeface="方正姚体" panose="02010601030101010101" charset="-122"/>
                <a:ea typeface="方正姚体" panose="02010601030101010101" charset="-122"/>
              </a:rPr>
              <a:t>编辑器</a:t>
            </a:r>
          </a:p>
        </p:txBody>
      </p:sp>
      <p:pic>
        <p:nvPicPr>
          <p:cNvPr id="3" name="视频">
            <a:hlinkClick r:id="" action="ppaction://media"/>
            <a:extLst>
              <a:ext uri="{FF2B5EF4-FFF2-40B4-BE49-F238E27FC236}">
                <a16:creationId xmlns:a16="http://schemas.microsoft.com/office/drawing/2014/main" id="{8633832F-607C-8223-C361-460844017A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3205" y="597726"/>
            <a:ext cx="8093866" cy="45457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36654b51-8fa5-48cf-b2bf-336676da4a73"/>
  <p:tag name="COMMONDATA" val="eyJoZGlkIjoiY2VlMGYyNDU5OTBmMTJkN2NhMTBiMDhhYzY1MmI1YjcifQ=="/>
</p:tagLst>
</file>

<file path=ppt/theme/theme1.xml><?xml version="1.0" encoding="utf-8"?>
<a:theme xmlns:a="http://schemas.openxmlformats.org/drawingml/2006/main" name="Language Arts Subject for Middle School: Little Women by Slidesgo">
  <a:themeElements>
    <a:clrScheme name="Simple Light">
      <a:dk1>
        <a:srgbClr val="312E2E"/>
      </a:dk1>
      <a:lt1>
        <a:srgbClr val="D4F1E0"/>
      </a:lt1>
      <a:dk2>
        <a:srgbClr val="FDBB6E"/>
      </a:dk2>
      <a:lt2>
        <a:srgbClr val="FCA27F"/>
      </a:lt2>
      <a:accent1>
        <a:srgbClr val="EE7474"/>
      </a:accent1>
      <a:accent2>
        <a:srgbClr val="C0467F"/>
      </a:accent2>
      <a:accent3>
        <a:srgbClr val="C94147"/>
      </a:accent3>
      <a:accent4>
        <a:srgbClr val="88A76D"/>
      </a:accent4>
      <a:accent5>
        <a:srgbClr val="6EADA2"/>
      </a:accent5>
      <a:accent6>
        <a:srgbClr val="5D79B9"/>
      </a:accent6>
      <a:hlink>
        <a:srgbClr val="312E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TotalTime>
  <Words>616</Words>
  <Application>Microsoft Office PowerPoint</Application>
  <PresentationFormat>全屏显示(16:9)</PresentationFormat>
  <Paragraphs>78</Paragraphs>
  <Slides>30</Slides>
  <Notes>13</Notes>
  <HiddenSlides>0</HiddenSlides>
  <MMClips>16</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Anaheim</vt:lpstr>
      <vt:lpstr>Andika</vt:lpstr>
      <vt:lpstr>Fraunces</vt:lpstr>
      <vt:lpstr>Sorts Mill Goudy</vt:lpstr>
      <vt:lpstr>方正姚体</vt:lpstr>
      <vt:lpstr>微软雅黑</vt:lpstr>
      <vt:lpstr>微软雅黑</vt:lpstr>
      <vt:lpstr>Arial</vt:lpstr>
      <vt:lpstr>Bebas Neue</vt:lpstr>
      <vt:lpstr>Candara</vt:lpstr>
      <vt:lpstr>DM Sans</vt:lpstr>
      <vt:lpstr>Lato</vt:lpstr>
      <vt:lpstr>Nunito Light</vt:lpstr>
      <vt:lpstr>PT Sans</vt:lpstr>
      <vt:lpstr>Times New Roman</vt:lpstr>
      <vt:lpstr>Language Arts Subject for Middle School: Little Women by Slidesgo</vt:lpstr>
      <vt:lpstr>春紛 Bloomink    ——交互组答辩</vt:lpstr>
      <vt:lpstr>目录</vt:lpstr>
      <vt:lpstr>产品理念</vt:lpstr>
      <vt:lpstr>背景介绍</vt:lpstr>
      <vt:lpstr>设计理念</vt:lpstr>
      <vt:lpstr>产品简介</vt:lpstr>
      <vt:lpstr>功能展示</vt:lpstr>
      <vt:lpstr>主页面设计</vt:lpstr>
      <vt:lpstr>编辑器</vt:lpstr>
      <vt:lpstr>编辑器</vt:lpstr>
      <vt:lpstr>编辑器</vt:lpstr>
      <vt:lpstr>文化库</vt:lpstr>
      <vt:lpstr>文化库</vt:lpstr>
      <vt:lpstr>资料库</vt:lpstr>
      <vt:lpstr>资料库</vt:lpstr>
      <vt:lpstr>AI 聊天</vt:lpstr>
      <vt:lpstr>AI 聊天</vt:lpstr>
      <vt:lpstr>AI 建议与摘要</vt:lpstr>
      <vt:lpstr>AI 生图</vt:lpstr>
      <vt:lpstr>AI 生图</vt:lpstr>
      <vt:lpstr>文本OCR</vt:lpstr>
      <vt:lpstr>公式OCR</vt:lpstr>
      <vt:lpstr>PowerPoint 演示文稿</vt:lpstr>
      <vt:lpstr>小游戏</vt:lpstr>
      <vt:lpstr>开发流程</vt:lpstr>
      <vt:lpstr>开发流程</vt:lpstr>
      <vt:lpstr>开发流程</vt:lpstr>
      <vt:lpstr>未来展望</vt:lpstr>
      <vt:lpstr>内涵</vt:lpstr>
      <vt:lpstr>感谢！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Arts Subject for Middle School: Little Women</dc:title>
  <dc:creator/>
  <cp:lastModifiedBy>Fesmoph Pilgrim</cp:lastModifiedBy>
  <cp:revision>200</cp:revision>
  <dcterms:created xsi:type="dcterms:W3CDTF">2024-05-29T10:48:00Z</dcterms:created>
  <dcterms:modified xsi:type="dcterms:W3CDTF">2024-06-05T12:30:26Z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0005A0634826492A843D38AD79D65597</vt:lpwstr>
  </property>
  <property fmtid="{D5CDD505-2E9C-101B-9397-08002B2CF9AE}" pid="3" name="KSOProductBuildVer">
    <vt:lpwstr>2052-11.1.0.12165</vt:lpwstr>
  </property>
</Properties>
</file>